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33"/>
  </p:notesMasterIdLst>
  <p:handoutMasterIdLst>
    <p:handoutMasterId r:id="rId34"/>
  </p:handoutMasterIdLst>
  <p:sldIdLst>
    <p:sldId id="334" r:id="rId5"/>
    <p:sldId id="316" r:id="rId6"/>
    <p:sldId id="337" r:id="rId7"/>
    <p:sldId id="342" r:id="rId8"/>
    <p:sldId id="351" r:id="rId9"/>
    <p:sldId id="352" r:id="rId10"/>
    <p:sldId id="353" r:id="rId11"/>
    <p:sldId id="350" r:id="rId12"/>
    <p:sldId id="354" r:id="rId13"/>
    <p:sldId id="355" r:id="rId14"/>
    <p:sldId id="336" r:id="rId15"/>
    <p:sldId id="324" r:id="rId16"/>
    <p:sldId id="356" r:id="rId17"/>
    <p:sldId id="357" r:id="rId18"/>
    <p:sldId id="358" r:id="rId19"/>
    <p:sldId id="359" r:id="rId20"/>
    <p:sldId id="360" r:id="rId21"/>
    <p:sldId id="361" r:id="rId22"/>
    <p:sldId id="346" r:id="rId23"/>
    <p:sldId id="328" r:id="rId24"/>
    <p:sldId id="362" r:id="rId25"/>
    <p:sldId id="363" r:id="rId26"/>
    <p:sldId id="364" r:id="rId27"/>
    <p:sldId id="368" r:id="rId28"/>
    <p:sldId id="370" r:id="rId29"/>
    <p:sldId id="372" r:id="rId30"/>
    <p:sldId id="373" r:id="rId31"/>
    <p:sldId id="34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>
        <p:scale>
          <a:sx n="85" d="100"/>
          <a:sy n="85" d="100"/>
        </p:scale>
        <p:origin x="590" y="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88EE6-85B6-4817-89D3-982F81BFC23F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F86E69-0B1C-41BC-AFCB-781CBA05CA16}">
      <dgm:prSet/>
      <dgm:spPr/>
      <dgm:t>
        <a:bodyPr/>
        <a:lstStyle/>
        <a:p>
          <a:r>
            <a:rPr lang="en-US"/>
            <a:t>Instructional Team (as a whole):</a:t>
          </a:r>
        </a:p>
      </dgm:t>
    </dgm:pt>
    <dgm:pt modelId="{7772DD37-BE06-4898-852B-14515D44324E}" type="parTrans" cxnId="{4CE8FA22-9AF3-492C-9BE3-3ABEA8C85348}">
      <dgm:prSet/>
      <dgm:spPr/>
      <dgm:t>
        <a:bodyPr/>
        <a:lstStyle/>
        <a:p>
          <a:endParaRPr lang="en-US"/>
        </a:p>
      </dgm:t>
    </dgm:pt>
    <dgm:pt modelId="{367E10D8-260F-409F-ADF8-1CA0923EDF57}" type="sibTrans" cxnId="{4CE8FA22-9AF3-492C-9BE3-3ABEA8C85348}">
      <dgm:prSet/>
      <dgm:spPr/>
      <dgm:t>
        <a:bodyPr/>
        <a:lstStyle/>
        <a:p>
          <a:endParaRPr lang="en-US"/>
        </a:p>
      </dgm:t>
    </dgm:pt>
    <dgm:pt modelId="{B411E594-6748-4A8C-BAD6-60293F5C9F84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Present summarized feedback using visuals</a:t>
          </a:r>
        </a:p>
      </dgm:t>
    </dgm:pt>
    <dgm:pt modelId="{66350607-27BD-432E-821F-A992C8A536B2}" type="parTrans" cxnId="{CFA0751E-06A2-4E91-AE93-814CC6F15DBC}">
      <dgm:prSet/>
      <dgm:spPr/>
      <dgm:t>
        <a:bodyPr/>
        <a:lstStyle/>
        <a:p>
          <a:endParaRPr lang="en-US"/>
        </a:p>
      </dgm:t>
    </dgm:pt>
    <dgm:pt modelId="{DFCAC8EA-CCDE-44E9-96D7-992A149DDB10}" type="sibTrans" cxnId="{CFA0751E-06A2-4E91-AE93-814CC6F15DBC}">
      <dgm:prSet/>
      <dgm:spPr/>
      <dgm:t>
        <a:bodyPr/>
        <a:lstStyle/>
        <a:p>
          <a:endParaRPr lang="en-US"/>
        </a:p>
      </dgm:t>
    </dgm:pt>
    <dgm:pt modelId="{E92F9BA5-1FCA-4325-B274-8315CD2F6207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Highlight glows and grows</a:t>
          </a:r>
        </a:p>
      </dgm:t>
    </dgm:pt>
    <dgm:pt modelId="{F5B83E2A-7EB1-42D8-93A0-A2C1F1985E14}" type="parTrans" cxnId="{319656E4-92C8-49C5-AD66-7A6AEA01EDBF}">
      <dgm:prSet/>
      <dgm:spPr/>
      <dgm:t>
        <a:bodyPr/>
        <a:lstStyle/>
        <a:p>
          <a:endParaRPr lang="en-US"/>
        </a:p>
      </dgm:t>
    </dgm:pt>
    <dgm:pt modelId="{3D5759E6-7C52-4737-B88E-DFB0B4290456}" type="sibTrans" cxnId="{319656E4-92C8-49C5-AD66-7A6AEA01EDBF}">
      <dgm:prSet/>
      <dgm:spPr/>
      <dgm:t>
        <a:bodyPr/>
        <a:lstStyle/>
        <a:p>
          <a:endParaRPr lang="en-US"/>
        </a:p>
      </dgm:t>
    </dgm:pt>
    <dgm:pt modelId="{D2A94C90-8A40-4FBE-B17C-F0A5CCE89845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Bi-weekly or once a month</a:t>
          </a:r>
        </a:p>
      </dgm:t>
    </dgm:pt>
    <dgm:pt modelId="{7ADF11B5-202E-4129-9653-F405C85813AC}" type="parTrans" cxnId="{F42CC24E-6737-40DA-B237-323DF4038A9B}">
      <dgm:prSet/>
      <dgm:spPr/>
      <dgm:t>
        <a:bodyPr/>
        <a:lstStyle/>
        <a:p>
          <a:endParaRPr lang="en-US"/>
        </a:p>
      </dgm:t>
    </dgm:pt>
    <dgm:pt modelId="{51338B4E-9382-43F8-9389-BB1882148224}" type="sibTrans" cxnId="{F42CC24E-6737-40DA-B237-323DF4038A9B}">
      <dgm:prSet/>
      <dgm:spPr/>
      <dgm:t>
        <a:bodyPr/>
        <a:lstStyle/>
        <a:p>
          <a:endParaRPr lang="en-US"/>
        </a:p>
      </dgm:t>
    </dgm:pt>
    <dgm:pt modelId="{D4495514-9BDC-4FB6-9E97-B2C06785EB2B}">
      <dgm:prSet/>
      <dgm:spPr/>
      <dgm:t>
        <a:bodyPr/>
        <a:lstStyle/>
        <a:p>
          <a:r>
            <a:rPr lang="en-US"/>
            <a:t>Instructional Team (one-to-one):</a:t>
          </a:r>
        </a:p>
      </dgm:t>
    </dgm:pt>
    <dgm:pt modelId="{75503ECE-A8DD-42F2-8168-DF262357C525}" type="parTrans" cxnId="{CB584D64-24F9-4E98-BED5-1C4D5845C7C2}">
      <dgm:prSet/>
      <dgm:spPr/>
      <dgm:t>
        <a:bodyPr/>
        <a:lstStyle/>
        <a:p>
          <a:endParaRPr lang="en-US"/>
        </a:p>
      </dgm:t>
    </dgm:pt>
    <dgm:pt modelId="{34996A8A-D364-4D6B-B8A3-AFD5A4D62649}" type="sibTrans" cxnId="{CB584D64-24F9-4E98-BED5-1C4D5845C7C2}">
      <dgm:prSet/>
      <dgm:spPr/>
      <dgm:t>
        <a:bodyPr/>
        <a:lstStyle/>
        <a:p>
          <a:endParaRPr lang="en-US"/>
        </a:p>
      </dgm:t>
    </dgm:pt>
    <dgm:pt modelId="{489A248B-A199-4359-BBDF-9199D6F5FC3C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i="1" dirty="0"/>
            <a:t>Team Meeting: </a:t>
          </a:r>
        </a:p>
      </dgm:t>
    </dgm:pt>
    <dgm:pt modelId="{CE2081E0-D1AD-413F-A204-BFD977BF17EA}" type="parTrans" cxnId="{F08939E7-7114-4777-915C-678ABC52DB98}">
      <dgm:prSet/>
      <dgm:spPr/>
      <dgm:t>
        <a:bodyPr/>
        <a:lstStyle/>
        <a:p>
          <a:endParaRPr lang="en-US"/>
        </a:p>
      </dgm:t>
    </dgm:pt>
    <dgm:pt modelId="{CC091BF5-7FA0-453F-A585-7E7CA86B554E}" type="sibTrans" cxnId="{F08939E7-7114-4777-915C-678ABC52DB98}">
      <dgm:prSet/>
      <dgm:spPr/>
      <dgm:t>
        <a:bodyPr/>
        <a:lstStyle/>
        <a:p>
          <a:endParaRPr lang="en-US"/>
        </a:p>
      </dgm:t>
    </dgm:pt>
    <dgm:pt modelId="{82F063F6-D25A-417A-9C20-9D884D5E8113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Present summarized feedback using visuals</a:t>
          </a:r>
        </a:p>
      </dgm:t>
    </dgm:pt>
    <dgm:pt modelId="{038AF3D4-113A-4EE9-BB8C-EFCD951683C1}" type="parTrans" cxnId="{8FCDF463-D371-4EEB-92EE-3AC54D436664}">
      <dgm:prSet/>
      <dgm:spPr/>
      <dgm:t>
        <a:bodyPr/>
        <a:lstStyle/>
        <a:p>
          <a:endParaRPr lang="en-US"/>
        </a:p>
      </dgm:t>
    </dgm:pt>
    <dgm:pt modelId="{25B54A28-D155-4236-8FEB-083CD40676F0}" type="sibTrans" cxnId="{8FCDF463-D371-4EEB-92EE-3AC54D436664}">
      <dgm:prSet/>
      <dgm:spPr/>
      <dgm:t>
        <a:bodyPr/>
        <a:lstStyle/>
        <a:p>
          <a:endParaRPr lang="en-US"/>
        </a:p>
      </dgm:t>
    </dgm:pt>
    <dgm:pt modelId="{050C5CC2-322C-4F4C-8CA0-D64A9E4530FD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Set specific goals and metrics for improvement</a:t>
          </a:r>
        </a:p>
      </dgm:t>
    </dgm:pt>
    <dgm:pt modelId="{6277BDC5-5647-4074-A9AD-AEEE4C0DB1B5}" type="parTrans" cxnId="{E2D9839F-7DDA-4979-8731-28999340E7CF}">
      <dgm:prSet/>
      <dgm:spPr/>
      <dgm:t>
        <a:bodyPr/>
        <a:lstStyle/>
        <a:p>
          <a:endParaRPr lang="en-US"/>
        </a:p>
      </dgm:t>
    </dgm:pt>
    <dgm:pt modelId="{B6A5C474-89E7-4BA5-B56A-D8F99CA88B09}" type="sibTrans" cxnId="{E2D9839F-7DDA-4979-8731-28999340E7CF}">
      <dgm:prSet/>
      <dgm:spPr/>
      <dgm:t>
        <a:bodyPr/>
        <a:lstStyle/>
        <a:p>
          <a:endParaRPr lang="en-US"/>
        </a:p>
      </dgm:t>
    </dgm:pt>
    <dgm:pt modelId="{98C5DCED-014E-41B3-A486-37E080F023E8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Regular check-ins to monitor progress</a:t>
          </a:r>
        </a:p>
      </dgm:t>
    </dgm:pt>
    <dgm:pt modelId="{41740A3B-E4C5-4075-AA45-3CF20B9C354F}" type="parTrans" cxnId="{9153DB68-C8EE-4A97-83D7-ECE46490F5AE}">
      <dgm:prSet/>
      <dgm:spPr/>
      <dgm:t>
        <a:bodyPr/>
        <a:lstStyle/>
        <a:p>
          <a:endParaRPr lang="en-US"/>
        </a:p>
      </dgm:t>
    </dgm:pt>
    <dgm:pt modelId="{64510C92-8000-4AA2-A75C-B3F56D91A1EC}" type="sibTrans" cxnId="{9153DB68-C8EE-4A97-83D7-ECE46490F5AE}">
      <dgm:prSet/>
      <dgm:spPr/>
      <dgm:t>
        <a:bodyPr/>
        <a:lstStyle/>
        <a:p>
          <a:endParaRPr lang="en-US"/>
        </a:p>
      </dgm:t>
    </dgm:pt>
    <dgm:pt modelId="{FDBF04BD-4EC9-4C8B-A746-B5B7C7449C66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i="1" u="none" dirty="0"/>
            <a:t>Team Meeting: </a:t>
          </a:r>
        </a:p>
      </dgm:t>
    </dgm:pt>
    <dgm:pt modelId="{6D8CB294-32C2-4818-B88F-2261646872E3}" type="sibTrans" cxnId="{BC762F7C-E751-4B4C-BF45-F8712758ABFC}">
      <dgm:prSet/>
      <dgm:spPr/>
      <dgm:t>
        <a:bodyPr/>
        <a:lstStyle/>
        <a:p>
          <a:endParaRPr lang="en-US"/>
        </a:p>
      </dgm:t>
    </dgm:pt>
    <dgm:pt modelId="{BEDFCB3A-3ED4-4CF0-B5EC-A7CDFFD8F305}" type="parTrans" cxnId="{BC762F7C-E751-4B4C-BF45-F8712758ABFC}">
      <dgm:prSet/>
      <dgm:spPr/>
      <dgm:t>
        <a:bodyPr/>
        <a:lstStyle/>
        <a:p>
          <a:endParaRPr lang="en-US"/>
        </a:p>
      </dgm:t>
    </dgm:pt>
    <dgm:pt modelId="{7A7B2979-219F-4CF2-B4B8-97C54E6EB706}" type="pres">
      <dgm:prSet presAssocID="{A8B88EE6-85B6-4817-89D3-982F81BFC23F}" presName="linear" presStyleCnt="0">
        <dgm:presLayoutVars>
          <dgm:dir/>
          <dgm:animLvl val="lvl"/>
          <dgm:resizeHandles val="exact"/>
        </dgm:presLayoutVars>
      </dgm:prSet>
      <dgm:spPr/>
    </dgm:pt>
    <dgm:pt modelId="{9757E5D8-1E52-4443-8C32-C7904F1821CE}" type="pres">
      <dgm:prSet presAssocID="{4CF86E69-0B1C-41BC-AFCB-781CBA05CA16}" presName="parentLin" presStyleCnt="0"/>
      <dgm:spPr/>
    </dgm:pt>
    <dgm:pt modelId="{9D10F145-331A-4BA0-A60D-530F6BCC7E3A}" type="pres">
      <dgm:prSet presAssocID="{4CF86E69-0B1C-41BC-AFCB-781CBA05CA16}" presName="parentLeftMargin" presStyleLbl="node1" presStyleIdx="0" presStyleCnt="2"/>
      <dgm:spPr/>
    </dgm:pt>
    <dgm:pt modelId="{777BA91E-DF96-4339-AA2B-4E97EDE20EE7}" type="pres">
      <dgm:prSet presAssocID="{4CF86E69-0B1C-41BC-AFCB-781CBA05CA1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0E79C9F-F755-4C83-8EB0-72EB366E1538}" type="pres">
      <dgm:prSet presAssocID="{4CF86E69-0B1C-41BC-AFCB-781CBA05CA16}" presName="negativeSpace" presStyleCnt="0"/>
      <dgm:spPr/>
    </dgm:pt>
    <dgm:pt modelId="{B4D48EAF-6092-4985-9FD8-0508889FD783}" type="pres">
      <dgm:prSet presAssocID="{4CF86E69-0B1C-41BC-AFCB-781CBA05CA16}" presName="childText" presStyleLbl="conFgAcc1" presStyleIdx="0" presStyleCnt="2">
        <dgm:presLayoutVars>
          <dgm:bulletEnabled val="1"/>
        </dgm:presLayoutVars>
      </dgm:prSet>
      <dgm:spPr/>
    </dgm:pt>
    <dgm:pt modelId="{E37D4077-6416-4632-8D84-0112FE273E25}" type="pres">
      <dgm:prSet presAssocID="{367E10D8-260F-409F-ADF8-1CA0923EDF57}" presName="spaceBetweenRectangles" presStyleCnt="0"/>
      <dgm:spPr/>
    </dgm:pt>
    <dgm:pt modelId="{AA067AED-46F9-4EBD-B4C9-1E4E130C6960}" type="pres">
      <dgm:prSet presAssocID="{D4495514-9BDC-4FB6-9E97-B2C06785EB2B}" presName="parentLin" presStyleCnt="0"/>
      <dgm:spPr/>
    </dgm:pt>
    <dgm:pt modelId="{203EB503-F227-49E0-A9B2-3B3BC3AC4B77}" type="pres">
      <dgm:prSet presAssocID="{D4495514-9BDC-4FB6-9E97-B2C06785EB2B}" presName="parentLeftMargin" presStyleLbl="node1" presStyleIdx="0" presStyleCnt="2"/>
      <dgm:spPr/>
    </dgm:pt>
    <dgm:pt modelId="{FD0414E8-885A-471A-A4F0-EB490475A79D}" type="pres">
      <dgm:prSet presAssocID="{D4495514-9BDC-4FB6-9E97-B2C06785EB2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A56FF3-43B5-42F3-933D-69C9819C3A44}" type="pres">
      <dgm:prSet presAssocID="{D4495514-9BDC-4FB6-9E97-B2C06785EB2B}" presName="negativeSpace" presStyleCnt="0"/>
      <dgm:spPr/>
    </dgm:pt>
    <dgm:pt modelId="{7CC5FDDB-EB21-40FF-B400-236D11946163}" type="pres">
      <dgm:prSet presAssocID="{D4495514-9BDC-4FB6-9E97-B2C06785EB2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B202707-D4EC-4B0F-9551-798E9161E444}" type="presOf" srcId="{489A248B-A199-4359-BBDF-9199D6F5FC3C}" destId="{7CC5FDDB-EB21-40FF-B400-236D11946163}" srcOrd="0" destOrd="0" presId="urn:microsoft.com/office/officeart/2005/8/layout/list1"/>
    <dgm:cxn modelId="{CFA0751E-06A2-4E91-AE93-814CC6F15DBC}" srcId="{FDBF04BD-4EC9-4C8B-A746-B5B7C7449C66}" destId="{B411E594-6748-4A8C-BAD6-60293F5C9F84}" srcOrd="0" destOrd="0" parTransId="{66350607-27BD-432E-821F-A992C8A536B2}" sibTransId="{DFCAC8EA-CCDE-44E9-96D7-992A149DDB10}"/>
    <dgm:cxn modelId="{F9854421-FD2B-469B-B126-643A7040A6B0}" type="presOf" srcId="{4CF86E69-0B1C-41BC-AFCB-781CBA05CA16}" destId="{777BA91E-DF96-4339-AA2B-4E97EDE20EE7}" srcOrd="1" destOrd="0" presId="urn:microsoft.com/office/officeart/2005/8/layout/list1"/>
    <dgm:cxn modelId="{4CE8FA22-9AF3-492C-9BE3-3ABEA8C85348}" srcId="{A8B88EE6-85B6-4817-89D3-982F81BFC23F}" destId="{4CF86E69-0B1C-41BC-AFCB-781CBA05CA16}" srcOrd="0" destOrd="0" parTransId="{7772DD37-BE06-4898-852B-14515D44324E}" sibTransId="{367E10D8-260F-409F-ADF8-1CA0923EDF57}"/>
    <dgm:cxn modelId="{A0122237-5120-4C21-87C4-7036A576B838}" type="presOf" srcId="{FDBF04BD-4EC9-4C8B-A746-B5B7C7449C66}" destId="{B4D48EAF-6092-4985-9FD8-0508889FD783}" srcOrd="0" destOrd="0" presId="urn:microsoft.com/office/officeart/2005/8/layout/list1"/>
    <dgm:cxn modelId="{0A083C40-5924-4E78-A541-7851F288B434}" type="presOf" srcId="{B411E594-6748-4A8C-BAD6-60293F5C9F84}" destId="{B4D48EAF-6092-4985-9FD8-0508889FD783}" srcOrd="0" destOrd="1" presId="urn:microsoft.com/office/officeart/2005/8/layout/list1"/>
    <dgm:cxn modelId="{8FCDF463-D371-4EEB-92EE-3AC54D436664}" srcId="{489A248B-A199-4359-BBDF-9199D6F5FC3C}" destId="{82F063F6-D25A-417A-9C20-9D884D5E8113}" srcOrd="0" destOrd="0" parTransId="{038AF3D4-113A-4EE9-BB8C-EFCD951683C1}" sibTransId="{25B54A28-D155-4236-8FEB-083CD40676F0}"/>
    <dgm:cxn modelId="{CB584D64-24F9-4E98-BED5-1C4D5845C7C2}" srcId="{A8B88EE6-85B6-4817-89D3-982F81BFC23F}" destId="{D4495514-9BDC-4FB6-9E97-B2C06785EB2B}" srcOrd="1" destOrd="0" parTransId="{75503ECE-A8DD-42F2-8168-DF262357C525}" sibTransId="{34996A8A-D364-4D6B-B8A3-AFD5A4D62649}"/>
    <dgm:cxn modelId="{9153DB68-C8EE-4A97-83D7-ECE46490F5AE}" srcId="{489A248B-A199-4359-BBDF-9199D6F5FC3C}" destId="{98C5DCED-014E-41B3-A486-37E080F023E8}" srcOrd="2" destOrd="0" parTransId="{41740A3B-E4C5-4075-AA45-3CF20B9C354F}" sibTransId="{64510C92-8000-4AA2-A75C-B3F56D91A1EC}"/>
    <dgm:cxn modelId="{F42CC24E-6737-40DA-B237-323DF4038A9B}" srcId="{FDBF04BD-4EC9-4C8B-A746-B5B7C7449C66}" destId="{D2A94C90-8A40-4FBE-B17C-F0A5CCE89845}" srcOrd="2" destOrd="0" parTransId="{7ADF11B5-202E-4129-9653-F405C85813AC}" sibTransId="{51338B4E-9382-43F8-9389-BB1882148224}"/>
    <dgm:cxn modelId="{31AA2073-27F8-4B5F-82BF-7C9937A0A888}" type="presOf" srcId="{A8B88EE6-85B6-4817-89D3-982F81BFC23F}" destId="{7A7B2979-219F-4CF2-B4B8-97C54E6EB706}" srcOrd="0" destOrd="0" presId="urn:microsoft.com/office/officeart/2005/8/layout/list1"/>
    <dgm:cxn modelId="{04053153-866D-40B3-94FB-5034C3F016B0}" type="presOf" srcId="{D4495514-9BDC-4FB6-9E97-B2C06785EB2B}" destId="{FD0414E8-885A-471A-A4F0-EB490475A79D}" srcOrd="1" destOrd="0" presId="urn:microsoft.com/office/officeart/2005/8/layout/list1"/>
    <dgm:cxn modelId="{EB74A37A-8109-4C9F-A441-055E05B0A4BC}" type="presOf" srcId="{98C5DCED-014E-41B3-A486-37E080F023E8}" destId="{7CC5FDDB-EB21-40FF-B400-236D11946163}" srcOrd="0" destOrd="3" presId="urn:microsoft.com/office/officeart/2005/8/layout/list1"/>
    <dgm:cxn modelId="{BC762F7C-E751-4B4C-BF45-F8712758ABFC}" srcId="{4CF86E69-0B1C-41BC-AFCB-781CBA05CA16}" destId="{FDBF04BD-4EC9-4C8B-A746-B5B7C7449C66}" srcOrd="0" destOrd="0" parTransId="{BEDFCB3A-3ED4-4CF0-B5EC-A7CDFFD8F305}" sibTransId="{6D8CB294-32C2-4818-B88F-2261646872E3}"/>
    <dgm:cxn modelId="{E2D9839F-7DDA-4979-8731-28999340E7CF}" srcId="{489A248B-A199-4359-BBDF-9199D6F5FC3C}" destId="{050C5CC2-322C-4F4C-8CA0-D64A9E4530FD}" srcOrd="1" destOrd="0" parTransId="{6277BDC5-5647-4074-A9AD-AEEE4C0DB1B5}" sibTransId="{B6A5C474-89E7-4BA5-B56A-D8F99CA88B09}"/>
    <dgm:cxn modelId="{44F24DAB-F6B5-41E3-B6E2-C7A926949297}" type="presOf" srcId="{82F063F6-D25A-417A-9C20-9D884D5E8113}" destId="{7CC5FDDB-EB21-40FF-B400-236D11946163}" srcOrd="0" destOrd="1" presId="urn:microsoft.com/office/officeart/2005/8/layout/list1"/>
    <dgm:cxn modelId="{241EABC8-2463-4C5A-B02F-73B23045E4A8}" type="presOf" srcId="{D2A94C90-8A40-4FBE-B17C-F0A5CCE89845}" destId="{B4D48EAF-6092-4985-9FD8-0508889FD783}" srcOrd="0" destOrd="3" presId="urn:microsoft.com/office/officeart/2005/8/layout/list1"/>
    <dgm:cxn modelId="{580DF9E3-D793-4D3D-8D5A-92DA3BE34013}" type="presOf" srcId="{4CF86E69-0B1C-41BC-AFCB-781CBA05CA16}" destId="{9D10F145-331A-4BA0-A60D-530F6BCC7E3A}" srcOrd="0" destOrd="0" presId="urn:microsoft.com/office/officeart/2005/8/layout/list1"/>
    <dgm:cxn modelId="{319656E4-92C8-49C5-AD66-7A6AEA01EDBF}" srcId="{FDBF04BD-4EC9-4C8B-A746-B5B7C7449C66}" destId="{E92F9BA5-1FCA-4325-B274-8315CD2F6207}" srcOrd="1" destOrd="0" parTransId="{F5B83E2A-7EB1-42D8-93A0-A2C1F1985E14}" sibTransId="{3D5759E6-7C52-4737-B88E-DFB0B4290456}"/>
    <dgm:cxn modelId="{F08939E7-7114-4777-915C-678ABC52DB98}" srcId="{D4495514-9BDC-4FB6-9E97-B2C06785EB2B}" destId="{489A248B-A199-4359-BBDF-9199D6F5FC3C}" srcOrd="0" destOrd="0" parTransId="{CE2081E0-D1AD-413F-A204-BFD977BF17EA}" sibTransId="{CC091BF5-7FA0-453F-A585-7E7CA86B554E}"/>
    <dgm:cxn modelId="{7F6D93ED-E322-418A-91F2-229174D2D48E}" type="presOf" srcId="{050C5CC2-322C-4F4C-8CA0-D64A9E4530FD}" destId="{7CC5FDDB-EB21-40FF-B400-236D11946163}" srcOrd="0" destOrd="2" presId="urn:microsoft.com/office/officeart/2005/8/layout/list1"/>
    <dgm:cxn modelId="{A61E13FA-0C28-4978-960F-5172445C6A14}" type="presOf" srcId="{D4495514-9BDC-4FB6-9E97-B2C06785EB2B}" destId="{203EB503-F227-49E0-A9B2-3B3BC3AC4B77}" srcOrd="0" destOrd="0" presId="urn:microsoft.com/office/officeart/2005/8/layout/list1"/>
    <dgm:cxn modelId="{30FFC7FF-B467-4E00-A3B0-FAA685E85183}" type="presOf" srcId="{E92F9BA5-1FCA-4325-B274-8315CD2F6207}" destId="{B4D48EAF-6092-4985-9FD8-0508889FD783}" srcOrd="0" destOrd="2" presId="urn:microsoft.com/office/officeart/2005/8/layout/list1"/>
    <dgm:cxn modelId="{D94199F3-C467-45D0-A15D-DC51F78E682B}" type="presParOf" srcId="{7A7B2979-219F-4CF2-B4B8-97C54E6EB706}" destId="{9757E5D8-1E52-4443-8C32-C7904F1821CE}" srcOrd="0" destOrd="0" presId="urn:microsoft.com/office/officeart/2005/8/layout/list1"/>
    <dgm:cxn modelId="{D401A0AC-ED64-432D-8FF6-8070323D8AC5}" type="presParOf" srcId="{9757E5D8-1E52-4443-8C32-C7904F1821CE}" destId="{9D10F145-331A-4BA0-A60D-530F6BCC7E3A}" srcOrd="0" destOrd="0" presId="urn:microsoft.com/office/officeart/2005/8/layout/list1"/>
    <dgm:cxn modelId="{C9DEA794-C664-4411-9879-9F7B7343A7DB}" type="presParOf" srcId="{9757E5D8-1E52-4443-8C32-C7904F1821CE}" destId="{777BA91E-DF96-4339-AA2B-4E97EDE20EE7}" srcOrd="1" destOrd="0" presId="urn:microsoft.com/office/officeart/2005/8/layout/list1"/>
    <dgm:cxn modelId="{FCE59CF9-BADC-4254-909D-1C5C54B45782}" type="presParOf" srcId="{7A7B2979-219F-4CF2-B4B8-97C54E6EB706}" destId="{C0E79C9F-F755-4C83-8EB0-72EB366E1538}" srcOrd="1" destOrd="0" presId="urn:microsoft.com/office/officeart/2005/8/layout/list1"/>
    <dgm:cxn modelId="{B4275075-B1AF-4110-9490-33F0CA13B3AF}" type="presParOf" srcId="{7A7B2979-219F-4CF2-B4B8-97C54E6EB706}" destId="{B4D48EAF-6092-4985-9FD8-0508889FD783}" srcOrd="2" destOrd="0" presId="urn:microsoft.com/office/officeart/2005/8/layout/list1"/>
    <dgm:cxn modelId="{A6BAD414-6DCC-452B-B778-D53FC6F34C5B}" type="presParOf" srcId="{7A7B2979-219F-4CF2-B4B8-97C54E6EB706}" destId="{E37D4077-6416-4632-8D84-0112FE273E25}" srcOrd="3" destOrd="0" presId="urn:microsoft.com/office/officeart/2005/8/layout/list1"/>
    <dgm:cxn modelId="{29E21839-D8C8-4E29-83A0-482B2A254688}" type="presParOf" srcId="{7A7B2979-219F-4CF2-B4B8-97C54E6EB706}" destId="{AA067AED-46F9-4EBD-B4C9-1E4E130C6960}" srcOrd="4" destOrd="0" presId="urn:microsoft.com/office/officeart/2005/8/layout/list1"/>
    <dgm:cxn modelId="{2A4ABBB9-CAB1-448D-9983-5F6904BC2F6E}" type="presParOf" srcId="{AA067AED-46F9-4EBD-B4C9-1E4E130C6960}" destId="{203EB503-F227-49E0-A9B2-3B3BC3AC4B77}" srcOrd="0" destOrd="0" presId="urn:microsoft.com/office/officeart/2005/8/layout/list1"/>
    <dgm:cxn modelId="{43AF5706-6B7D-45E9-8B9A-CD4DC9119197}" type="presParOf" srcId="{AA067AED-46F9-4EBD-B4C9-1E4E130C6960}" destId="{FD0414E8-885A-471A-A4F0-EB490475A79D}" srcOrd="1" destOrd="0" presId="urn:microsoft.com/office/officeart/2005/8/layout/list1"/>
    <dgm:cxn modelId="{7F5C2DF6-9FEC-430E-8BE0-522A6ABD5B0A}" type="presParOf" srcId="{7A7B2979-219F-4CF2-B4B8-97C54E6EB706}" destId="{56A56FF3-43B5-42F3-933D-69C9819C3A44}" srcOrd="5" destOrd="0" presId="urn:microsoft.com/office/officeart/2005/8/layout/list1"/>
    <dgm:cxn modelId="{BB254B76-7C88-45BA-A28A-BD261FCB4F01}" type="presParOf" srcId="{7A7B2979-219F-4CF2-B4B8-97C54E6EB706}" destId="{7CC5FDDB-EB21-40FF-B400-236D1194616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0BDA3F-5050-4538-B60F-E3F229EA62E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97A09B-8DAD-4B54-829E-7E31D397DD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an online repository (e.g., Google Drive, SharePoint) for all training materials and documentation.</a:t>
          </a:r>
        </a:p>
      </dgm:t>
    </dgm:pt>
    <dgm:pt modelId="{A46B5E17-B0D8-44C6-BF3D-FEB9939D4CF3}" type="parTrans" cxnId="{29B3930E-21B2-4956-81D6-AE2B9124F06D}">
      <dgm:prSet/>
      <dgm:spPr/>
      <dgm:t>
        <a:bodyPr/>
        <a:lstStyle/>
        <a:p>
          <a:endParaRPr lang="en-US"/>
        </a:p>
      </dgm:t>
    </dgm:pt>
    <dgm:pt modelId="{E60FD469-5DE2-4C41-8C09-BA67F7F44283}" type="sibTrans" cxnId="{29B3930E-21B2-4956-81D6-AE2B9124F06D}">
      <dgm:prSet/>
      <dgm:spPr/>
      <dgm:t>
        <a:bodyPr/>
        <a:lstStyle/>
        <a:p>
          <a:endParaRPr lang="en-US"/>
        </a:p>
      </dgm:t>
    </dgm:pt>
    <dgm:pt modelId="{7EEBE64E-EC27-45A3-8E43-43EB91001F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Regularly update the repository with new resources and best practices.</a:t>
          </a:r>
        </a:p>
      </dgm:t>
    </dgm:pt>
    <dgm:pt modelId="{1CE7FF19-F1B4-4540-8B83-881C58C3A1C5}" type="parTrans" cxnId="{8041B9BF-06E6-4AB9-9954-B85FD7BCBD99}">
      <dgm:prSet/>
      <dgm:spPr/>
      <dgm:t>
        <a:bodyPr/>
        <a:lstStyle/>
        <a:p>
          <a:endParaRPr lang="en-US"/>
        </a:p>
      </dgm:t>
    </dgm:pt>
    <dgm:pt modelId="{58AE97B0-DA63-464C-978C-AE8B6C57274C}" type="sibTrans" cxnId="{8041B9BF-06E6-4AB9-9954-B85FD7BCBD99}">
      <dgm:prSet/>
      <dgm:spPr/>
      <dgm:t>
        <a:bodyPr/>
        <a:lstStyle/>
        <a:p>
          <a:endParaRPr lang="en-US"/>
        </a:p>
      </dgm:t>
    </dgm:pt>
    <dgm:pt modelId="{24032D53-6BFF-4753-A358-80484DC900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Host follow-up webinars to discuss progress and share new insights.</a:t>
          </a:r>
        </a:p>
      </dgm:t>
    </dgm:pt>
    <dgm:pt modelId="{B9BE4276-5C47-43AB-9DBB-72A9F638B5CF}" type="sibTrans" cxnId="{B4FEE1D6-002C-4D16-904D-2F098EADC0CC}">
      <dgm:prSet/>
      <dgm:spPr/>
      <dgm:t>
        <a:bodyPr/>
        <a:lstStyle/>
        <a:p>
          <a:endParaRPr lang="en-US"/>
        </a:p>
      </dgm:t>
    </dgm:pt>
    <dgm:pt modelId="{EDF49013-7884-4106-8E7B-5F5A9E032CE6}" type="parTrans" cxnId="{B4FEE1D6-002C-4D16-904D-2F098EADC0CC}">
      <dgm:prSet/>
      <dgm:spPr/>
      <dgm:t>
        <a:bodyPr/>
        <a:lstStyle/>
        <a:p>
          <a:endParaRPr lang="en-US"/>
        </a:p>
      </dgm:t>
    </dgm:pt>
    <dgm:pt modelId="{BD72D356-750B-47D5-9821-927359B30438}" type="pres">
      <dgm:prSet presAssocID="{8C0BDA3F-5050-4538-B60F-E3F229EA62EF}" presName="root" presStyleCnt="0">
        <dgm:presLayoutVars>
          <dgm:dir/>
          <dgm:resizeHandles val="exact"/>
        </dgm:presLayoutVars>
      </dgm:prSet>
      <dgm:spPr/>
    </dgm:pt>
    <dgm:pt modelId="{C88AFF69-0A87-49D3-AC34-A90B6A670464}" type="pres">
      <dgm:prSet presAssocID="{1F97A09B-8DAD-4B54-829E-7E31D397DD2A}" presName="compNode" presStyleCnt="0"/>
      <dgm:spPr/>
    </dgm:pt>
    <dgm:pt modelId="{F6FED5B3-6884-45BB-A501-86F6C168D73D}" type="pres">
      <dgm:prSet presAssocID="{1F97A09B-8DAD-4B54-829E-7E31D397DD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CDF113B-DAB8-455D-B63D-7CCB8E2839F1}" type="pres">
      <dgm:prSet presAssocID="{1F97A09B-8DAD-4B54-829E-7E31D397DD2A}" presName="spaceRect" presStyleCnt="0"/>
      <dgm:spPr/>
    </dgm:pt>
    <dgm:pt modelId="{BF72EFE6-140D-4714-A1A5-18E17B61C610}" type="pres">
      <dgm:prSet presAssocID="{1F97A09B-8DAD-4B54-829E-7E31D397DD2A}" presName="textRect" presStyleLbl="revTx" presStyleIdx="0" presStyleCnt="3">
        <dgm:presLayoutVars>
          <dgm:chMax val="1"/>
          <dgm:chPref val="1"/>
        </dgm:presLayoutVars>
      </dgm:prSet>
      <dgm:spPr/>
    </dgm:pt>
    <dgm:pt modelId="{544535AF-509F-4D6A-8C74-93C3D5444CEB}" type="pres">
      <dgm:prSet presAssocID="{E60FD469-5DE2-4C41-8C09-BA67F7F44283}" presName="sibTrans" presStyleCnt="0"/>
      <dgm:spPr/>
    </dgm:pt>
    <dgm:pt modelId="{9A5F1458-0D01-4050-9F37-59171531C42F}" type="pres">
      <dgm:prSet presAssocID="{7EEBE64E-EC27-45A3-8E43-43EB91001F97}" presName="compNode" presStyleCnt="0"/>
      <dgm:spPr/>
    </dgm:pt>
    <dgm:pt modelId="{D97220DF-D08E-4B3A-AC3D-4373398289E2}" type="pres">
      <dgm:prSet presAssocID="{7EEBE64E-EC27-45A3-8E43-43EB91001F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77532BAA-46A8-4BFD-A70A-F81665B40FE7}" type="pres">
      <dgm:prSet presAssocID="{7EEBE64E-EC27-45A3-8E43-43EB91001F97}" presName="spaceRect" presStyleCnt="0"/>
      <dgm:spPr/>
    </dgm:pt>
    <dgm:pt modelId="{DD437884-6DF1-4530-A3BB-C6EA079667A2}" type="pres">
      <dgm:prSet presAssocID="{7EEBE64E-EC27-45A3-8E43-43EB91001F97}" presName="textRect" presStyleLbl="revTx" presStyleIdx="1" presStyleCnt="3">
        <dgm:presLayoutVars>
          <dgm:chMax val="1"/>
          <dgm:chPref val="1"/>
        </dgm:presLayoutVars>
      </dgm:prSet>
      <dgm:spPr/>
    </dgm:pt>
    <dgm:pt modelId="{5B927CE4-6624-4473-9992-4358DE3107F2}" type="pres">
      <dgm:prSet presAssocID="{58AE97B0-DA63-464C-978C-AE8B6C57274C}" presName="sibTrans" presStyleCnt="0"/>
      <dgm:spPr/>
    </dgm:pt>
    <dgm:pt modelId="{3307A7DD-E56E-49C2-BBCA-546C82C046AE}" type="pres">
      <dgm:prSet presAssocID="{24032D53-6BFF-4753-A358-80484DC90054}" presName="compNode" presStyleCnt="0"/>
      <dgm:spPr/>
    </dgm:pt>
    <dgm:pt modelId="{511AE2C1-65D4-41A0-B083-E2B88FEAC5DF}" type="pres">
      <dgm:prSet presAssocID="{24032D53-6BFF-4753-A358-80484DC900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07A104B-5280-4398-837F-6F2821D8DC4E}" type="pres">
      <dgm:prSet presAssocID="{24032D53-6BFF-4753-A358-80484DC90054}" presName="spaceRect" presStyleCnt="0"/>
      <dgm:spPr/>
    </dgm:pt>
    <dgm:pt modelId="{B4004C75-4CA7-42AC-9E4C-A6EDC06627C6}" type="pres">
      <dgm:prSet presAssocID="{24032D53-6BFF-4753-A358-80484DC9005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9B3930E-21B2-4956-81D6-AE2B9124F06D}" srcId="{8C0BDA3F-5050-4538-B60F-E3F229EA62EF}" destId="{1F97A09B-8DAD-4B54-829E-7E31D397DD2A}" srcOrd="0" destOrd="0" parTransId="{A46B5E17-B0D8-44C6-BF3D-FEB9939D4CF3}" sibTransId="{E60FD469-5DE2-4C41-8C09-BA67F7F44283}"/>
    <dgm:cxn modelId="{FB85A84B-2B29-440D-A3D8-3798C75020FF}" type="presOf" srcId="{8C0BDA3F-5050-4538-B60F-E3F229EA62EF}" destId="{BD72D356-750B-47D5-9821-927359B30438}" srcOrd="0" destOrd="0" presId="urn:microsoft.com/office/officeart/2018/2/layout/IconLabelList"/>
    <dgm:cxn modelId="{9261175A-4D27-4A05-A97E-88E52632AAF2}" type="presOf" srcId="{24032D53-6BFF-4753-A358-80484DC90054}" destId="{B4004C75-4CA7-42AC-9E4C-A6EDC06627C6}" srcOrd="0" destOrd="0" presId="urn:microsoft.com/office/officeart/2018/2/layout/IconLabelList"/>
    <dgm:cxn modelId="{0B52B88E-BA27-4F95-990A-2563CDF43BAF}" type="presOf" srcId="{7EEBE64E-EC27-45A3-8E43-43EB91001F97}" destId="{DD437884-6DF1-4530-A3BB-C6EA079667A2}" srcOrd="0" destOrd="0" presId="urn:microsoft.com/office/officeart/2018/2/layout/IconLabelList"/>
    <dgm:cxn modelId="{D21A4DBB-36AE-41A0-B174-C77FB4CD0F49}" type="presOf" srcId="{1F97A09B-8DAD-4B54-829E-7E31D397DD2A}" destId="{BF72EFE6-140D-4714-A1A5-18E17B61C610}" srcOrd="0" destOrd="0" presId="urn:microsoft.com/office/officeart/2018/2/layout/IconLabelList"/>
    <dgm:cxn modelId="{8041B9BF-06E6-4AB9-9954-B85FD7BCBD99}" srcId="{8C0BDA3F-5050-4538-B60F-E3F229EA62EF}" destId="{7EEBE64E-EC27-45A3-8E43-43EB91001F97}" srcOrd="1" destOrd="0" parTransId="{1CE7FF19-F1B4-4540-8B83-881C58C3A1C5}" sibTransId="{58AE97B0-DA63-464C-978C-AE8B6C57274C}"/>
    <dgm:cxn modelId="{B4FEE1D6-002C-4D16-904D-2F098EADC0CC}" srcId="{8C0BDA3F-5050-4538-B60F-E3F229EA62EF}" destId="{24032D53-6BFF-4753-A358-80484DC90054}" srcOrd="2" destOrd="0" parTransId="{EDF49013-7884-4106-8E7B-5F5A9E032CE6}" sibTransId="{B9BE4276-5C47-43AB-9DBB-72A9F638B5CF}"/>
    <dgm:cxn modelId="{3E1C4161-9935-4F77-A68F-D10D8EAF9D34}" type="presParOf" srcId="{BD72D356-750B-47D5-9821-927359B30438}" destId="{C88AFF69-0A87-49D3-AC34-A90B6A670464}" srcOrd="0" destOrd="0" presId="urn:microsoft.com/office/officeart/2018/2/layout/IconLabelList"/>
    <dgm:cxn modelId="{C9BA4088-15CC-41B1-A35D-BC6E1F0F7B9B}" type="presParOf" srcId="{C88AFF69-0A87-49D3-AC34-A90B6A670464}" destId="{F6FED5B3-6884-45BB-A501-86F6C168D73D}" srcOrd="0" destOrd="0" presId="urn:microsoft.com/office/officeart/2018/2/layout/IconLabelList"/>
    <dgm:cxn modelId="{FDE931E2-5903-42E8-84FD-E63632DD1343}" type="presParOf" srcId="{C88AFF69-0A87-49D3-AC34-A90B6A670464}" destId="{0CDF113B-DAB8-455D-B63D-7CCB8E2839F1}" srcOrd="1" destOrd="0" presId="urn:microsoft.com/office/officeart/2018/2/layout/IconLabelList"/>
    <dgm:cxn modelId="{FF345D88-6279-4A03-A250-88D134B67502}" type="presParOf" srcId="{C88AFF69-0A87-49D3-AC34-A90B6A670464}" destId="{BF72EFE6-140D-4714-A1A5-18E17B61C610}" srcOrd="2" destOrd="0" presId="urn:microsoft.com/office/officeart/2018/2/layout/IconLabelList"/>
    <dgm:cxn modelId="{87B158C6-3D05-43DC-B86C-47018F4F7565}" type="presParOf" srcId="{BD72D356-750B-47D5-9821-927359B30438}" destId="{544535AF-509F-4D6A-8C74-93C3D5444CEB}" srcOrd="1" destOrd="0" presId="urn:microsoft.com/office/officeart/2018/2/layout/IconLabelList"/>
    <dgm:cxn modelId="{FAB30433-E985-4C03-8091-CDF7D94DA3F6}" type="presParOf" srcId="{BD72D356-750B-47D5-9821-927359B30438}" destId="{9A5F1458-0D01-4050-9F37-59171531C42F}" srcOrd="2" destOrd="0" presId="urn:microsoft.com/office/officeart/2018/2/layout/IconLabelList"/>
    <dgm:cxn modelId="{FD49368D-3670-4858-B274-823C68B0F92E}" type="presParOf" srcId="{9A5F1458-0D01-4050-9F37-59171531C42F}" destId="{D97220DF-D08E-4B3A-AC3D-4373398289E2}" srcOrd="0" destOrd="0" presId="urn:microsoft.com/office/officeart/2018/2/layout/IconLabelList"/>
    <dgm:cxn modelId="{3B758909-F48D-437E-8078-EE924BF03C64}" type="presParOf" srcId="{9A5F1458-0D01-4050-9F37-59171531C42F}" destId="{77532BAA-46A8-4BFD-A70A-F81665B40FE7}" srcOrd="1" destOrd="0" presId="urn:microsoft.com/office/officeart/2018/2/layout/IconLabelList"/>
    <dgm:cxn modelId="{6E8EED42-9233-4E3F-AE87-92B759DDCD09}" type="presParOf" srcId="{9A5F1458-0D01-4050-9F37-59171531C42F}" destId="{DD437884-6DF1-4530-A3BB-C6EA079667A2}" srcOrd="2" destOrd="0" presId="urn:microsoft.com/office/officeart/2018/2/layout/IconLabelList"/>
    <dgm:cxn modelId="{BFDFF3DD-D46A-4B69-A705-45E31BF65D29}" type="presParOf" srcId="{BD72D356-750B-47D5-9821-927359B30438}" destId="{5B927CE4-6624-4473-9992-4358DE3107F2}" srcOrd="3" destOrd="0" presId="urn:microsoft.com/office/officeart/2018/2/layout/IconLabelList"/>
    <dgm:cxn modelId="{85F05C58-0360-484D-8197-D2AE1BB67B09}" type="presParOf" srcId="{BD72D356-750B-47D5-9821-927359B30438}" destId="{3307A7DD-E56E-49C2-BBCA-546C82C046AE}" srcOrd="4" destOrd="0" presId="urn:microsoft.com/office/officeart/2018/2/layout/IconLabelList"/>
    <dgm:cxn modelId="{F28A8706-8054-43A8-B4F0-5300059F0980}" type="presParOf" srcId="{3307A7DD-E56E-49C2-BBCA-546C82C046AE}" destId="{511AE2C1-65D4-41A0-B083-E2B88FEAC5DF}" srcOrd="0" destOrd="0" presId="urn:microsoft.com/office/officeart/2018/2/layout/IconLabelList"/>
    <dgm:cxn modelId="{E8A691E7-2B8D-4806-80A5-58DAD6F77E66}" type="presParOf" srcId="{3307A7DD-E56E-49C2-BBCA-546C82C046AE}" destId="{807A104B-5280-4398-837F-6F2821D8DC4E}" srcOrd="1" destOrd="0" presId="urn:microsoft.com/office/officeart/2018/2/layout/IconLabelList"/>
    <dgm:cxn modelId="{6596BB0A-77CE-4B9E-84A1-7800EE2889DA}" type="presParOf" srcId="{3307A7DD-E56E-49C2-BBCA-546C82C046AE}" destId="{B4004C75-4CA7-42AC-9E4C-A6EDC06627C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4ECB969-7E64-4DAD-954E-1F47E6E79E3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EFF9116-5F91-4958-B6B8-FAECCD78AA5A}">
      <dgm:prSet/>
      <dgm:spPr/>
      <dgm:t>
        <a:bodyPr/>
        <a:lstStyle/>
        <a:p>
          <a:r>
            <a:rPr lang="en-US"/>
            <a:t>Feedback Surveys:</a:t>
          </a:r>
        </a:p>
      </dgm:t>
    </dgm:pt>
    <dgm:pt modelId="{A3BF07DD-DB8E-4E12-8C80-C4FEB63EC9C3}" type="parTrans" cxnId="{18D02859-9B48-4540-AE6F-FFCF894F9A96}">
      <dgm:prSet/>
      <dgm:spPr/>
      <dgm:t>
        <a:bodyPr/>
        <a:lstStyle/>
        <a:p>
          <a:endParaRPr lang="en-US"/>
        </a:p>
      </dgm:t>
    </dgm:pt>
    <dgm:pt modelId="{C1F5C19A-7569-4C98-BC03-E4DCED695BB4}" type="sibTrans" cxnId="{18D02859-9B48-4540-AE6F-FFCF894F9A96}">
      <dgm:prSet/>
      <dgm:spPr/>
      <dgm:t>
        <a:bodyPr/>
        <a:lstStyle/>
        <a:p>
          <a:endParaRPr lang="en-US"/>
        </a:p>
      </dgm:t>
    </dgm:pt>
    <dgm:pt modelId="{61F5C18A-CF02-4EE9-BEBE-7E08A97AF633}">
      <dgm:prSet/>
      <dgm:spPr/>
      <dgm:t>
        <a:bodyPr/>
        <a:lstStyle/>
        <a:p>
          <a:r>
            <a:rPr lang="en-US"/>
            <a:t>Conduct post-session surveys to gather feedback on the training’s effectiveness.</a:t>
          </a:r>
        </a:p>
      </dgm:t>
    </dgm:pt>
    <dgm:pt modelId="{F1A67944-E523-40CD-979D-29E9B3F51021}" type="parTrans" cxnId="{289EE81E-4D1E-4A4D-98E1-64B8512C3DBC}">
      <dgm:prSet/>
      <dgm:spPr/>
      <dgm:t>
        <a:bodyPr/>
        <a:lstStyle/>
        <a:p>
          <a:endParaRPr lang="en-US"/>
        </a:p>
      </dgm:t>
    </dgm:pt>
    <dgm:pt modelId="{D6B5A40C-F57D-4E72-A73A-408F759238C0}" type="sibTrans" cxnId="{289EE81E-4D1E-4A4D-98E1-64B8512C3DBC}">
      <dgm:prSet/>
      <dgm:spPr/>
      <dgm:t>
        <a:bodyPr/>
        <a:lstStyle/>
        <a:p>
          <a:endParaRPr lang="en-US"/>
        </a:p>
      </dgm:t>
    </dgm:pt>
    <dgm:pt modelId="{A4903CEA-2D59-4AC8-BF47-55A75382FD8B}">
      <dgm:prSet/>
      <dgm:spPr/>
      <dgm:t>
        <a:bodyPr/>
        <a:lstStyle/>
        <a:p>
          <a:r>
            <a:rPr lang="en-US"/>
            <a:t>Student Performance Metrics:</a:t>
          </a:r>
        </a:p>
      </dgm:t>
    </dgm:pt>
    <dgm:pt modelId="{E613F064-F7AA-4A94-A80C-DA49CA9E0F91}" type="parTrans" cxnId="{7C72057C-8CDC-434A-9D4A-C3C0E32A6775}">
      <dgm:prSet/>
      <dgm:spPr/>
      <dgm:t>
        <a:bodyPr/>
        <a:lstStyle/>
        <a:p>
          <a:endParaRPr lang="en-US"/>
        </a:p>
      </dgm:t>
    </dgm:pt>
    <dgm:pt modelId="{3400D842-CE3E-4256-BC54-D66B0EF323BF}" type="sibTrans" cxnId="{7C72057C-8CDC-434A-9D4A-C3C0E32A6775}">
      <dgm:prSet/>
      <dgm:spPr/>
      <dgm:t>
        <a:bodyPr/>
        <a:lstStyle/>
        <a:p>
          <a:endParaRPr lang="en-US"/>
        </a:p>
      </dgm:t>
    </dgm:pt>
    <dgm:pt modelId="{C0028A7C-0F67-462E-81BC-99A4D6A15350}">
      <dgm:prSet/>
      <dgm:spPr/>
      <dgm:t>
        <a:bodyPr/>
        <a:lstStyle/>
        <a:p>
          <a:r>
            <a:rPr lang="en-US"/>
            <a:t>Monitor student performance and engagement metrics to assess the impact of implemented changes.</a:t>
          </a:r>
        </a:p>
      </dgm:t>
    </dgm:pt>
    <dgm:pt modelId="{A64FD743-0D07-473E-A9CA-9F05836F4427}" type="parTrans" cxnId="{F3385C96-F51B-4965-9D16-132894114DB5}">
      <dgm:prSet/>
      <dgm:spPr/>
      <dgm:t>
        <a:bodyPr/>
        <a:lstStyle/>
        <a:p>
          <a:endParaRPr lang="en-US"/>
        </a:p>
      </dgm:t>
    </dgm:pt>
    <dgm:pt modelId="{778C7D10-7CC4-4ACA-97A2-8CCEED0686C5}" type="sibTrans" cxnId="{F3385C96-F51B-4965-9D16-132894114DB5}">
      <dgm:prSet/>
      <dgm:spPr/>
      <dgm:t>
        <a:bodyPr/>
        <a:lstStyle/>
        <a:p>
          <a:endParaRPr lang="en-US"/>
        </a:p>
      </dgm:t>
    </dgm:pt>
    <dgm:pt modelId="{4C78343D-87BE-4E91-B371-4F384CFAC6BB}">
      <dgm:prSet/>
      <dgm:spPr/>
      <dgm:t>
        <a:bodyPr/>
        <a:lstStyle/>
        <a:p>
          <a:r>
            <a:rPr lang="en-US"/>
            <a:t>Instructor Check-ins:</a:t>
          </a:r>
        </a:p>
      </dgm:t>
    </dgm:pt>
    <dgm:pt modelId="{DE8FB769-8C79-4834-8C68-5BF5AD2A0E71}" type="parTrans" cxnId="{A311C456-23FB-4473-8143-08079F6528EF}">
      <dgm:prSet/>
      <dgm:spPr/>
      <dgm:t>
        <a:bodyPr/>
        <a:lstStyle/>
        <a:p>
          <a:endParaRPr lang="en-US"/>
        </a:p>
      </dgm:t>
    </dgm:pt>
    <dgm:pt modelId="{76E5AFA5-5302-40AE-84D6-734308021C61}" type="sibTrans" cxnId="{A311C456-23FB-4473-8143-08079F6528EF}">
      <dgm:prSet/>
      <dgm:spPr/>
      <dgm:t>
        <a:bodyPr/>
        <a:lstStyle/>
        <a:p>
          <a:endParaRPr lang="en-US"/>
        </a:p>
      </dgm:t>
    </dgm:pt>
    <dgm:pt modelId="{A74151C5-DDB1-4499-A504-568D1907E81B}">
      <dgm:prSet/>
      <dgm:spPr/>
      <dgm:t>
        <a:bodyPr/>
        <a:lstStyle/>
        <a:p>
          <a:r>
            <a:rPr lang="en-US"/>
            <a:t>Schedule regular check-ins with instructors to discuss challenges and successes.</a:t>
          </a:r>
        </a:p>
      </dgm:t>
    </dgm:pt>
    <dgm:pt modelId="{7FA76452-D94A-46D6-9F1C-F144DCE0143E}" type="parTrans" cxnId="{BCEEAD59-AD92-4E12-B58F-696BEF37FDB2}">
      <dgm:prSet/>
      <dgm:spPr/>
      <dgm:t>
        <a:bodyPr/>
        <a:lstStyle/>
        <a:p>
          <a:endParaRPr lang="en-US"/>
        </a:p>
      </dgm:t>
    </dgm:pt>
    <dgm:pt modelId="{F040C26E-0601-46FB-906E-F60A8C9A296D}" type="sibTrans" cxnId="{BCEEAD59-AD92-4E12-B58F-696BEF37FDB2}">
      <dgm:prSet/>
      <dgm:spPr/>
      <dgm:t>
        <a:bodyPr/>
        <a:lstStyle/>
        <a:p>
          <a:endParaRPr lang="en-US"/>
        </a:p>
      </dgm:t>
    </dgm:pt>
    <dgm:pt modelId="{49EB5B0A-54F1-43BF-ADF7-34F3ED72A698}" type="pres">
      <dgm:prSet presAssocID="{D4ECB969-7E64-4DAD-954E-1F47E6E79E31}" presName="root" presStyleCnt="0">
        <dgm:presLayoutVars>
          <dgm:dir/>
          <dgm:resizeHandles val="exact"/>
        </dgm:presLayoutVars>
      </dgm:prSet>
      <dgm:spPr/>
    </dgm:pt>
    <dgm:pt modelId="{BAD86FE0-6FB8-4EFD-B557-CBB427F4BA62}" type="pres">
      <dgm:prSet presAssocID="{FEFF9116-5F91-4958-B6B8-FAECCD78AA5A}" presName="compNode" presStyleCnt="0"/>
      <dgm:spPr/>
    </dgm:pt>
    <dgm:pt modelId="{D68B464A-961A-4027-B3B2-1E96D66840F3}" type="pres">
      <dgm:prSet presAssocID="{FEFF9116-5F91-4958-B6B8-FAECCD78AA5A}" presName="bgRect" presStyleLbl="bgShp" presStyleIdx="0" presStyleCnt="3"/>
      <dgm:spPr/>
    </dgm:pt>
    <dgm:pt modelId="{E35C7C78-D5E3-4D94-AE77-F564DE71F577}" type="pres">
      <dgm:prSet presAssocID="{FEFF9116-5F91-4958-B6B8-FAECCD78AA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456BE424-1294-489E-A28F-505FD5C1B2D9}" type="pres">
      <dgm:prSet presAssocID="{FEFF9116-5F91-4958-B6B8-FAECCD78AA5A}" presName="spaceRect" presStyleCnt="0"/>
      <dgm:spPr/>
    </dgm:pt>
    <dgm:pt modelId="{3C050CCE-C235-4A72-8780-5248A2E6CC9F}" type="pres">
      <dgm:prSet presAssocID="{FEFF9116-5F91-4958-B6B8-FAECCD78AA5A}" presName="parTx" presStyleLbl="revTx" presStyleIdx="0" presStyleCnt="6">
        <dgm:presLayoutVars>
          <dgm:chMax val="0"/>
          <dgm:chPref val="0"/>
        </dgm:presLayoutVars>
      </dgm:prSet>
      <dgm:spPr/>
    </dgm:pt>
    <dgm:pt modelId="{CF5D1773-ED1E-4DB1-B364-88CC057452AF}" type="pres">
      <dgm:prSet presAssocID="{FEFF9116-5F91-4958-B6B8-FAECCD78AA5A}" presName="desTx" presStyleLbl="revTx" presStyleIdx="1" presStyleCnt="6">
        <dgm:presLayoutVars/>
      </dgm:prSet>
      <dgm:spPr/>
    </dgm:pt>
    <dgm:pt modelId="{A4E50CBE-652B-47C1-8EB7-4C96AA830B5E}" type="pres">
      <dgm:prSet presAssocID="{C1F5C19A-7569-4C98-BC03-E4DCED695BB4}" presName="sibTrans" presStyleCnt="0"/>
      <dgm:spPr/>
    </dgm:pt>
    <dgm:pt modelId="{F121E26A-256F-43FC-A140-FBAC7EFFD5E9}" type="pres">
      <dgm:prSet presAssocID="{A4903CEA-2D59-4AC8-BF47-55A75382FD8B}" presName="compNode" presStyleCnt="0"/>
      <dgm:spPr/>
    </dgm:pt>
    <dgm:pt modelId="{76484E3E-398D-4C75-9B2C-5D2CF507490A}" type="pres">
      <dgm:prSet presAssocID="{A4903CEA-2D59-4AC8-BF47-55A75382FD8B}" presName="bgRect" presStyleLbl="bgShp" presStyleIdx="1" presStyleCnt="3"/>
      <dgm:spPr/>
    </dgm:pt>
    <dgm:pt modelId="{534AC3CE-1ABB-4A92-A774-A7C53E297AA7}" type="pres">
      <dgm:prSet presAssocID="{A4903CEA-2D59-4AC8-BF47-55A75382FD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A53400A-D320-44AC-BC9D-1A30DC37BD1E}" type="pres">
      <dgm:prSet presAssocID="{A4903CEA-2D59-4AC8-BF47-55A75382FD8B}" presName="spaceRect" presStyleCnt="0"/>
      <dgm:spPr/>
    </dgm:pt>
    <dgm:pt modelId="{6F207701-0BA0-41AE-95E2-00739E9E939B}" type="pres">
      <dgm:prSet presAssocID="{A4903CEA-2D59-4AC8-BF47-55A75382FD8B}" presName="parTx" presStyleLbl="revTx" presStyleIdx="2" presStyleCnt="6">
        <dgm:presLayoutVars>
          <dgm:chMax val="0"/>
          <dgm:chPref val="0"/>
        </dgm:presLayoutVars>
      </dgm:prSet>
      <dgm:spPr/>
    </dgm:pt>
    <dgm:pt modelId="{459715C1-F0C3-4E71-944F-40FFD100F69C}" type="pres">
      <dgm:prSet presAssocID="{A4903CEA-2D59-4AC8-BF47-55A75382FD8B}" presName="desTx" presStyleLbl="revTx" presStyleIdx="3" presStyleCnt="6">
        <dgm:presLayoutVars/>
      </dgm:prSet>
      <dgm:spPr/>
    </dgm:pt>
    <dgm:pt modelId="{C1598C88-D41A-4C5E-A68D-714DA4ABFA4E}" type="pres">
      <dgm:prSet presAssocID="{3400D842-CE3E-4256-BC54-D66B0EF323BF}" presName="sibTrans" presStyleCnt="0"/>
      <dgm:spPr/>
    </dgm:pt>
    <dgm:pt modelId="{0E5BAB84-C0F8-4081-81B9-6CC53A29BE3E}" type="pres">
      <dgm:prSet presAssocID="{4C78343D-87BE-4E91-B371-4F384CFAC6BB}" presName="compNode" presStyleCnt="0"/>
      <dgm:spPr/>
    </dgm:pt>
    <dgm:pt modelId="{1C45F507-4C7C-43CB-98D2-788D4E4A77D3}" type="pres">
      <dgm:prSet presAssocID="{4C78343D-87BE-4E91-B371-4F384CFAC6BB}" presName="bgRect" presStyleLbl="bgShp" presStyleIdx="2" presStyleCnt="3"/>
      <dgm:spPr/>
    </dgm:pt>
    <dgm:pt modelId="{D7983B3B-7802-4F6B-BA25-E656A9A2056B}" type="pres">
      <dgm:prSet presAssocID="{4C78343D-87BE-4E91-B371-4F384CFAC6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5079018B-6F40-4941-901F-FD86581148BC}" type="pres">
      <dgm:prSet presAssocID="{4C78343D-87BE-4E91-B371-4F384CFAC6BB}" presName="spaceRect" presStyleCnt="0"/>
      <dgm:spPr/>
    </dgm:pt>
    <dgm:pt modelId="{DE45FBE9-A0D6-41FA-8702-51D052BBFE71}" type="pres">
      <dgm:prSet presAssocID="{4C78343D-87BE-4E91-B371-4F384CFAC6BB}" presName="parTx" presStyleLbl="revTx" presStyleIdx="4" presStyleCnt="6">
        <dgm:presLayoutVars>
          <dgm:chMax val="0"/>
          <dgm:chPref val="0"/>
        </dgm:presLayoutVars>
      </dgm:prSet>
      <dgm:spPr/>
    </dgm:pt>
    <dgm:pt modelId="{D35B6AA2-1ECE-40DE-AB1B-42381A41A725}" type="pres">
      <dgm:prSet presAssocID="{4C78343D-87BE-4E91-B371-4F384CFAC6BB}" presName="desTx" presStyleLbl="revTx" presStyleIdx="5" presStyleCnt="6">
        <dgm:presLayoutVars/>
      </dgm:prSet>
      <dgm:spPr/>
    </dgm:pt>
  </dgm:ptLst>
  <dgm:cxnLst>
    <dgm:cxn modelId="{289EE81E-4D1E-4A4D-98E1-64B8512C3DBC}" srcId="{FEFF9116-5F91-4958-B6B8-FAECCD78AA5A}" destId="{61F5C18A-CF02-4EE9-BEBE-7E08A97AF633}" srcOrd="0" destOrd="0" parTransId="{F1A67944-E523-40CD-979D-29E9B3F51021}" sibTransId="{D6B5A40C-F57D-4E72-A73A-408F759238C0}"/>
    <dgm:cxn modelId="{A0AEEF2A-CCC7-497E-82F0-15F1EBEBEB44}" type="presOf" srcId="{61F5C18A-CF02-4EE9-BEBE-7E08A97AF633}" destId="{CF5D1773-ED1E-4DB1-B364-88CC057452AF}" srcOrd="0" destOrd="0" presId="urn:microsoft.com/office/officeart/2018/2/layout/IconVerticalSolidList"/>
    <dgm:cxn modelId="{ACD8763A-7183-451F-A1D4-D88176F38C75}" type="presOf" srcId="{C0028A7C-0F67-462E-81BC-99A4D6A15350}" destId="{459715C1-F0C3-4E71-944F-40FFD100F69C}" srcOrd="0" destOrd="0" presId="urn:microsoft.com/office/officeart/2018/2/layout/IconVerticalSolidList"/>
    <dgm:cxn modelId="{5D8D8964-823D-4EF4-B229-0A17A101E2F3}" type="presOf" srcId="{FEFF9116-5F91-4958-B6B8-FAECCD78AA5A}" destId="{3C050CCE-C235-4A72-8780-5248A2E6CC9F}" srcOrd="0" destOrd="0" presId="urn:microsoft.com/office/officeart/2018/2/layout/IconVerticalSolidList"/>
    <dgm:cxn modelId="{A311C456-23FB-4473-8143-08079F6528EF}" srcId="{D4ECB969-7E64-4DAD-954E-1F47E6E79E31}" destId="{4C78343D-87BE-4E91-B371-4F384CFAC6BB}" srcOrd="2" destOrd="0" parTransId="{DE8FB769-8C79-4834-8C68-5BF5AD2A0E71}" sibTransId="{76E5AFA5-5302-40AE-84D6-734308021C61}"/>
    <dgm:cxn modelId="{4956F177-4EF7-4587-BBE7-D9493D3A46D6}" type="presOf" srcId="{4C78343D-87BE-4E91-B371-4F384CFAC6BB}" destId="{DE45FBE9-A0D6-41FA-8702-51D052BBFE71}" srcOrd="0" destOrd="0" presId="urn:microsoft.com/office/officeart/2018/2/layout/IconVerticalSolidList"/>
    <dgm:cxn modelId="{18D02859-9B48-4540-AE6F-FFCF894F9A96}" srcId="{D4ECB969-7E64-4DAD-954E-1F47E6E79E31}" destId="{FEFF9116-5F91-4958-B6B8-FAECCD78AA5A}" srcOrd="0" destOrd="0" parTransId="{A3BF07DD-DB8E-4E12-8C80-C4FEB63EC9C3}" sibTransId="{C1F5C19A-7569-4C98-BC03-E4DCED695BB4}"/>
    <dgm:cxn modelId="{BCEEAD59-AD92-4E12-B58F-696BEF37FDB2}" srcId="{4C78343D-87BE-4E91-B371-4F384CFAC6BB}" destId="{A74151C5-DDB1-4499-A504-568D1907E81B}" srcOrd="0" destOrd="0" parTransId="{7FA76452-D94A-46D6-9F1C-F144DCE0143E}" sibTransId="{F040C26E-0601-46FB-906E-F60A8C9A296D}"/>
    <dgm:cxn modelId="{7C72057C-8CDC-434A-9D4A-C3C0E32A6775}" srcId="{D4ECB969-7E64-4DAD-954E-1F47E6E79E31}" destId="{A4903CEA-2D59-4AC8-BF47-55A75382FD8B}" srcOrd="1" destOrd="0" parTransId="{E613F064-F7AA-4A94-A80C-DA49CA9E0F91}" sibTransId="{3400D842-CE3E-4256-BC54-D66B0EF323BF}"/>
    <dgm:cxn modelId="{062F0E80-4600-4329-9E0C-CC7707A6D752}" type="presOf" srcId="{A74151C5-DDB1-4499-A504-568D1907E81B}" destId="{D35B6AA2-1ECE-40DE-AB1B-42381A41A725}" srcOrd="0" destOrd="0" presId="urn:microsoft.com/office/officeart/2018/2/layout/IconVerticalSolidList"/>
    <dgm:cxn modelId="{F3385C96-F51B-4965-9D16-132894114DB5}" srcId="{A4903CEA-2D59-4AC8-BF47-55A75382FD8B}" destId="{C0028A7C-0F67-462E-81BC-99A4D6A15350}" srcOrd="0" destOrd="0" parTransId="{A64FD743-0D07-473E-A9CA-9F05836F4427}" sibTransId="{778C7D10-7CC4-4ACA-97A2-8CCEED0686C5}"/>
    <dgm:cxn modelId="{06041697-67F4-4161-8B24-ADD5737C10AC}" type="presOf" srcId="{A4903CEA-2D59-4AC8-BF47-55A75382FD8B}" destId="{6F207701-0BA0-41AE-95E2-00739E9E939B}" srcOrd="0" destOrd="0" presId="urn:microsoft.com/office/officeart/2018/2/layout/IconVerticalSolidList"/>
    <dgm:cxn modelId="{DE6031E8-43E0-4923-ABD4-B6EC1C7535F1}" type="presOf" srcId="{D4ECB969-7E64-4DAD-954E-1F47E6E79E31}" destId="{49EB5B0A-54F1-43BF-ADF7-34F3ED72A698}" srcOrd="0" destOrd="0" presId="urn:microsoft.com/office/officeart/2018/2/layout/IconVerticalSolidList"/>
    <dgm:cxn modelId="{93E2E9DB-71CA-4DEC-AF62-CAC6E5124C26}" type="presParOf" srcId="{49EB5B0A-54F1-43BF-ADF7-34F3ED72A698}" destId="{BAD86FE0-6FB8-4EFD-B557-CBB427F4BA62}" srcOrd="0" destOrd="0" presId="urn:microsoft.com/office/officeart/2018/2/layout/IconVerticalSolidList"/>
    <dgm:cxn modelId="{B6581951-689D-480D-8086-ECB5D0FA2A7C}" type="presParOf" srcId="{BAD86FE0-6FB8-4EFD-B557-CBB427F4BA62}" destId="{D68B464A-961A-4027-B3B2-1E96D66840F3}" srcOrd="0" destOrd="0" presId="urn:microsoft.com/office/officeart/2018/2/layout/IconVerticalSolidList"/>
    <dgm:cxn modelId="{F295939D-B27F-4F5C-9ABF-18C8305A94A5}" type="presParOf" srcId="{BAD86FE0-6FB8-4EFD-B557-CBB427F4BA62}" destId="{E35C7C78-D5E3-4D94-AE77-F564DE71F577}" srcOrd="1" destOrd="0" presId="urn:microsoft.com/office/officeart/2018/2/layout/IconVerticalSolidList"/>
    <dgm:cxn modelId="{38FC02A0-FFA7-4EFA-BEA3-93E19FD831C9}" type="presParOf" srcId="{BAD86FE0-6FB8-4EFD-B557-CBB427F4BA62}" destId="{456BE424-1294-489E-A28F-505FD5C1B2D9}" srcOrd="2" destOrd="0" presId="urn:microsoft.com/office/officeart/2018/2/layout/IconVerticalSolidList"/>
    <dgm:cxn modelId="{180FA0AE-08C3-4353-B093-FCCD145739A9}" type="presParOf" srcId="{BAD86FE0-6FB8-4EFD-B557-CBB427F4BA62}" destId="{3C050CCE-C235-4A72-8780-5248A2E6CC9F}" srcOrd="3" destOrd="0" presId="urn:microsoft.com/office/officeart/2018/2/layout/IconVerticalSolidList"/>
    <dgm:cxn modelId="{9D95E3F3-35AD-4D38-9924-AEF0DF58ECC4}" type="presParOf" srcId="{BAD86FE0-6FB8-4EFD-B557-CBB427F4BA62}" destId="{CF5D1773-ED1E-4DB1-B364-88CC057452AF}" srcOrd="4" destOrd="0" presId="urn:microsoft.com/office/officeart/2018/2/layout/IconVerticalSolidList"/>
    <dgm:cxn modelId="{A6304AB0-BDD6-4CEC-858A-D66881205BD9}" type="presParOf" srcId="{49EB5B0A-54F1-43BF-ADF7-34F3ED72A698}" destId="{A4E50CBE-652B-47C1-8EB7-4C96AA830B5E}" srcOrd="1" destOrd="0" presId="urn:microsoft.com/office/officeart/2018/2/layout/IconVerticalSolidList"/>
    <dgm:cxn modelId="{9FB9388E-0519-4DD5-8D2E-BE9F28CD2FF1}" type="presParOf" srcId="{49EB5B0A-54F1-43BF-ADF7-34F3ED72A698}" destId="{F121E26A-256F-43FC-A140-FBAC7EFFD5E9}" srcOrd="2" destOrd="0" presId="urn:microsoft.com/office/officeart/2018/2/layout/IconVerticalSolidList"/>
    <dgm:cxn modelId="{9285718B-A8D3-438C-B85C-FF5CB58028F8}" type="presParOf" srcId="{F121E26A-256F-43FC-A140-FBAC7EFFD5E9}" destId="{76484E3E-398D-4C75-9B2C-5D2CF507490A}" srcOrd="0" destOrd="0" presId="urn:microsoft.com/office/officeart/2018/2/layout/IconVerticalSolidList"/>
    <dgm:cxn modelId="{DDFA03C1-166A-479C-966A-710645ED28EC}" type="presParOf" srcId="{F121E26A-256F-43FC-A140-FBAC7EFFD5E9}" destId="{534AC3CE-1ABB-4A92-A774-A7C53E297AA7}" srcOrd="1" destOrd="0" presId="urn:microsoft.com/office/officeart/2018/2/layout/IconVerticalSolidList"/>
    <dgm:cxn modelId="{B831C4E9-6CD0-4EBE-AE94-81F2337607BF}" type="presParOf" srcId="{F121E26A-256F-43FC-A140-FBAC7EFFD5E9}" destId="{FA53400A-D320-44AC-BC9D-1A30DC37BD1E}" srcOrd="2" destOrd="0" presId="urn:microsoft.com/office/officeart/2018/2/layout/IconVerticalSolidList"/>
    <dgm:cxn modelId="{5B4660C2-4919-4113-83BC-888B15BC18F8}" type="presParOf" srcId="{F121E26A-256F-43FC-A140-FBAC7EFFD5E9}" destId="{6F207701-0BA0-41AE-95E2-00739E9E939B}" srcOrd="3" destOrd="0" presId="urn:microsoft.com/office/officeart/2018/2/layout/IconVerticalSolidList"/>
    <dgm:cxn modelId="{7CA921D2-AD20-4741-B255-81A7FBA1D2B6}" type="presParOf" srcId="{F121E26A-256F-43FC-A140-FBAC7EFFD5E9}" destId="{459715C1-F0C3-4E71-944F-40FFD100F69C}" srcOrd="4" destOrd="0" presId="urn:microsoft.com/office/officeart/2018/2/layout/IconVerticalSolidList"/>
    <dgm:cxn modelId="{1C65086E-939A-4F92-BA24-E4D8F28E6956}" type="presParOf" srcId="{49EB5B0A-54F1-43BF-ADF7-34F3ED72A698}" destId="{C1598C88-D41A-4C5E-A68D-714DA4ABFA4E}" srcOrd="3" destOrd="0" presId="urn:microsoft.com/office/officeart/2018/2/layout/IconVerticalSolidList"/>
    <dgm:cxn modelId="{45E74DF0-0745-4980-B8D9-A125B0B95293}" type="presParOf" srcId="{49EB5B0A-54F1-43BF-ADF7-34F3ED72A698}" destId="{0E5BAB84-C0F8-4081-81B9-6CC53A29BE3E}" srcOrd="4" destOrd="0" presId="urn:microsoft.com/office/officeart/2018/2/layout/IconVerticalSolidList"/>
    <dgm:cxn modelId="{FEC619A9-0495-49CB-AB81-CAFEBE75A5DF}" type="presParOf" srcId="{0E5BAB84-C0F8-4081-81B9-6CC53A29BE3E}" destId="{1C45F507-4C7C-43CB-98D2-788D4E4A77D3}" srcOrd="0" destOrd="0" presId="urn:microsoft.com/office/officeart/2018/2/layout/IconVerticalSolidList"/>
    <dgm:cxn modelId="{81DC318B-A129-4C16-9005-D90FB86CACBE}" type="presParOf" srcId="{0E5BAB84-C0F8-4081-81B9-6CC53A29BE3E}" destId="{D7983B3B-7802-4F6B-BA25-E656A9A2056B}" srcOrd="1" destOrd="0" presId="urn:microsoft.com/office/officeart/2018/2/layout/IconVerticalSolidList"/>
    <dgm:cxn modelId="{08DF5315-40BC-4F7A-97B0-5D103A094431}" type="presParOf" srcId="{0E5BAB84-C0F8-4081-81B9-6CC53A29BE3E}" destId="{5079018B-6F40-4941-901F-FD86581148BC}" srcOrd="2" destOrd="0" presId="urn:microsoft.com/office/officeart/2018/2/layout/IconVerticalSolidList"/>
    <dgm:cxn modelId="{6C9D70FC-0398-47B4-A237-14CC5645CC64}" type="presParOf" srcId="{0E5BAB84-C0F8-4081-81B9-6CC53A29BE3E}" destId="{DE45FBE9-A0D6-41FA-8702-51D052BBFE71}" srcOrd="3" destOrd="0" presId="urn:microsoft.com/office/officeart/2018/2/layout/IconVerticalSolidList"/>
    <dgm:cxn modelId="{7276EC19-7B54-4E47-ABFF-DDE2EE325CEF}" type="presParOf" srcId="{0E5BAB84-C0F8-4081-81B9-6CC53A29BE3E}" destId="{D35B6AA2-1ECE-40DE-AB1B-42381A41A72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B88EE6-85B6-4817-89D3-982F81BFC23F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F86E69-0B1C-41BC-AFCB-781CBA05CA16}">
      <dgm:prSet/>
      <dgm:spPr/>
      <dgm:t>
        <a:bodyPr/>
        <a:lstStyle/>
        <a:p>
          <a:r>
            <a:rPr lang="en-US" dirty="0"/>
            <a:t>Student Experience</a:t>
          </a:r>
        </a:p>
      </dgm:t>
    </dgm:pt>
    <dgm:pt modelId="{7772DD37-BE06-4898-852B-14515D44324E}" type="parTrans" cxnId="{4CE8FA22-9AF3-492C-9BE3-3ABEA8C85348}">
      <dgm:prSet/>
      <dgm:spPr/>
      <dgm:t>
        <a:bodyPr/>
        <a:lstStyle/>
        <a:p>
          <a:endParaRPr lang="en-US"/>
        </a:p>
      </dgm:t>
    </dgm:pt>
    <dgm:pt modelId="{367E10D8-260F-409F-ADF8-1CA0923EDF57}" type="sibTrans" cxnId="{4CE8FA22-9AF3-492C-9BE3-3ABEA8C85348}">
      <dgm:prSet/>
      <dgm:spPr/>
      <dgm:t>
        <a:bodyPr/>
        <a:lstStyle/>
        <a:p>
          <a:endParaRPr lang="en-US"/>
        </a:p>
      </dgm:t>
    </dgm:pt>
    <dgm:pt modelId="{B411E594-6748-4A8C-BAD6-60293F5C9F84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Share insights on student engagement and preparedness</a:t>
          </a:r>
        </a:p>
      </dgm:t>
    </dgm:pt>
    <dgm:pt modelId="{66350607-27BD-432E-821F-A992C8A536B2}" type="parTrans" cxnId="{CFA0751E-06A2-4E91-AE93-814CC6F15DBC}">
      <dgm:prSet/>
      <dgm:spPr/>
      <dgm:t>
        <a:bodyPr/>
        <a:lstStyle/>
        <a:p>
          <a:endParaRPr lang="en-US"/>
        </a:p>
      </dgm:t>
    </dgm:pt>
    <dgm:pt modelId="{DFCAC8EA-CCDE-44E9-96D7-992A149DDB10}" type="sibTrans" cxnId="{CFA0751E-06A2-4E91-AE93-814CC6F15DBC}">
      <dgm:prSet/>
      <dgm:spPr/>
      <dgm:t>
        <a:bodyPr/>
        <a:lstStyle/>
        <a:p>
          <a:endParaRPr lang="en-US"/>
        </a:p>
      </dgm:t>
    </dgm:pt>
    <dgm:pt modelId="{D2A94C90-8A40-4FBE-B17C-F0A5CCE89845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Create forums for student discussions and support</a:t>
          </a:r>
        </a:p>
      </dgm:t>
    </dgm:pt>
    <dgm:pt modelId="{7ADF11B5-202E-4129-9653-F405C85813AC}" type="parTrans" cxnId="{F42CC24E-6737-40DA-B237-323DF4038A9B}">
      <dgm:prSet/>
      <dgm:spPr/>
      <dgm:t>
        <a:bodyPr/>
        <a:lstStyle/>
        <a:p>
          <a:endParaRPr lang="en-US"/>
        </a:p>
      </dgm:t>
    </dgm:pt>
    <dgm:pt modelId="{51338B4E-9382-43F8-9389-BB1882148224}" type="sibTrans" cxnId="{F42CC24E-6737-40DA-B237-323DF4038A9B}">
      <dgm:prSet/>
      <dgm:spPr/>
      <dgm:t>
        <a:bodyPr/>
        <a:lstStyle/>
        <a:p>
          <a:endParaRPr lang="en-US"/>
        </a:p>
      </dgm:t>
    </dgm:pt>
    <dgm:pt modelId="{D4495514-9BDC-4FB6-9E97-B2C06785EB2B}">
      <dgm:prSet/>
      <dgm:spPr/>
      <dgm:t>
        <a:bodyPr/>
        <a:lstStyle/>
        <a:p>
          <a:r>
            <a:rPr lang="en-US" dirty="0"/>
            <a:t>Product Team</a:t>
          </a:r>
        </a:p>
      </dgm:t>
    </dgm:pt>
    <dgm:pt modelId="{75503ECE-A8DD-42F2-8168-DF262357C525}" type="parTrans" cxnId="{CB584D64-24F9-4E98-BED5-1C4D5845C7C2}">
      <dgm:prSet/>
      <dgm:spPr/>
      <dgm:t>
        <a:bodyPr/>
        <a:lstStyle/>
        <a:p>
          <a:endParaRPr lang="en-US"/>
        </a:p>
      </dgm:t>
    </dgm:pt>
    <dgm:pt modelId="{34996A8A-D364-4D6B-B8A3-AFD5A4D62649}" type="sibTrans" cxnId="{CB584D64-24F9-4E98-BED5-1C4D5845C7C2}">
      <dgm:prSet/>
      <dgm:spPr/>
      <dgm:t>
        <a:bodyPr/>
        <a:lstStyle/>
        <a:p>
          <a:endParaRPr lang="en-US"/>
        </a:p>
      </dgm:t>
    </dgm:pt>
    <dgm:pt modelId="{82F063F6-D25A-417A-9C20-9D884D5E8113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Update pre-course materials based on feedback</a:t>
          </a:r>
        </a:p>
      </dgm:t>
    </dgm:pt>
    <dgm:pt modelId="{038AF3D4-113A-4EE9-BB8C-EFCD951683C1}" type="parTrans" cxnId="{8FCDF463-D371-4EEB-92EE-3AC54D436664}">
      <dgm:prSet/>
      <dgm:spPr/>
      <dgm:t>
        <a:bodyPr/>
        <a:lstStyle/>
        <a:p>
          <a:endParaRPr lang="en-US"/>
        </a:p>
      </dgm:t>
    </dgm:pt>
    <dgm:pt modelId="{25B54A28-D155-4236-8FEB-083CD40676F0}" type="sibTrans" cxnId="{8FCDF463-D371-4EEB-92EE-3AC54D436664}">
      <dgm:prSet/>
      <dgm:spPr/>
      <dgm:t>
        <a:bodyPr/>
        <a:lstStyle/>
        <a:p>
          <a:endParaRPr lang="en-US"/>
        </a:p>
      </dgm:t>
    </dgm:pt>
    <dgm:pt modelId="{93C584B6-2228-47ED-9378-119A1CC70FCD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Enhance areas where students felt unprepared, or pace was too fast</a:t>
          </a:r>
        </a:p>
      </dgm:t>
    </dgm:pt>
    <dgm:pt modelId="{FE158647-1CF3-460D-91F5-97FA2B982426}" type="parTrans" cxnId="{590969B8-E89A-4B06-ACDF-EA5B9AEA88E1}">
      <dgm:prSet/>
      <dgm:spPr/>
      <dgm:t>
        <a:bodyPr/>
        <a:lstStyle/>
        <a:p>
          <a:endParaRPr lang="en-US"/>
        </a:p>
      </dgm:t>
    </dgm:pt>
    <dgm:pt modelId="{CFD133E6-330F-4CAD-AE30-C89CDB27038F}" type="sibTrans" cxnId="{590969B8-E89A-4B06-ACDF-EA5B9AEA88E1}">
      <dgm:prSet/>
      <dgm:spPr/>
      <dgm:t>
        <a:bodyPr/>
        <a:lstStyle/>
        <a:p>
          <a:endParaRPr lang="en-US"/>
        </a:p>
      </dgm:t>
    </dgm:pt>
    <dgm:pt modelId="{7A7B2979-219F-4CF2-B4B8-97C54E6EB706}" type="pres">
      <dgm:prSet presAssocID="{A8B88EE6-85B6-4817-89D3-982F81BFC23F}" presName="linear" presStyleCnt="0">
        <dgm:presLayoutVars>
          <dgm:dir/>
          <dgm:animLvl val="lvl"/>
          <dgm:resizeHandles val="exact"/>
        </dgm:presLayoutVars>
      </dgm:prSet>
      <dgm:spPr/>
    </dgm:pt>
    <dgm:pt modelId="{9757E5D8-1E52-4443-8C32-C7904F1821CE}" type="pres">
      <dgm:prSet presAssocID="{4CF86E69-0B1C-41BC-AFCB-781CBA05CA16}" presName="parentLin" presStyleCnt="0"/>
      <dgm:spPr/>
    </dgm:pt>
    <dgm:pt modelId="{9D10F145-331A-4BA0-A60D-530F6BCC7E3A}" type="pres">
      <dgm:prSet presAssocID="{4CF86E69-0B1C-41BC-AFCB-781CBA05CA16}" presName="parentLeftMargin" presStyleLbl="node1" presStyleIdx="0" presStyleCnt="2"/>
      <dgm:spPr/>
    </dgm:pt>
    <dgm:pt modelId="{777BA91E-DF96-4339-AA2B-4E97EDE20EE7}" type="pres">
      <dgm:prSet presAssocID="{4CF86E69-0B1C-41BC-AFCB-781CBA05CA1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0E79C9F-F755-4C83-8EB0-72EB366E1538}" type="pres">
      <dgm:prSet presAssocID="{4CF86E69-0B1C-41BC-AFCB-781CBA05CA16}" presName="negativeSpace" presStyleCnt="0"/>
      <dgm:spPr/>
    </dgm:pt>
    <dgm:pt modelId="{B4D48EAF-6092-4985-9FD8-0508889FD783}" type="pres">
      <dgm:prSet presAssocID="{4CF86E69-0B1C-41BC-AFCB-781CBA05CA16}" presName="childText" presStyleLbl="conFgAcc1" presStyleIdx="0" presStyleCnt="2">
        <dgm:presLayoutVars>
          <dgm:bulletEnabled val="1"/>
        </dgm:presLayoutVars>
      </dgm:prSet>
      <dgm:spPr/>
    </dgm:pt>
    <dgm:pt modelId="{E37D4077-6416-4632-8D84-0112FE273E25}" type="pres">
      <dgm:prSet presAssocID="{367E10D8-260F-409F-ADF8-1CA0923EDF57}" presName="spaceBetweenRectangles" presStyleCnt="0"/>
      <dgm:spPr/>
    </dgm:pt>
    <dgm:pt modelId="{AA067AED-46F9-4EBD-B4C9-1E4E130C6960}" type="pres">
      <dgm:prSet presAssocID="{D4495514-9BDC-4FB6-9E97-B2C06785EB2B}" presName="parentLin" presStyleCnt="0"/>
      <dgm:spPr/>
    </dgm:pt>
    <dgm:pt modelId="{203EB503-F227-49E0-A9B2-3B3BC3AC4B77}" type="pres">
      <dgm:prSet presAssocID="{D4495514-9BDC-4FB6-9E97-B2C06785EB2B}" presName="parentLeftMargin" presStyleLbl="node1" presStyleIdx="0" presStyleCnt="2"/>
      <dgm:spPr/>
    </dgm:pt>
    <dgm:pt modelId="{FD0414E8-885A-471A-A4F0-EB490475A79D}" type="pres">
      <dgm:prSet presAssocID="{D4495514-9BDC-4FB6-9E97-B2C06785EB2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A56FF3-43B5-42F3-933D-69C9819C3A44}" type="pres">
      <dgm:prSet presAssocID="{D4495514-9BDC-4FB6-9E97-B2C06785EB2B}" presName="negativeSpace" presStyleCnt="0"/>
      <dgm:spPr/>
    </dgm:pt>
    <dgm:pt modelId="{7CC5FDDB-EB21-40FF-B400-236D11946163}" type="pres">
      <dgm:prSet presAssocID="{D4495514-9BDC-4FB6-9E97-B2C06785EB2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207C204-F45D-49D2-9476-3F32C19CA366}" type="presOf" srcId="{A8B88EE6-85B6-4817-89D3-982F81BFC23F}" destId="{7A7B2979-219F-4CF2-B4B8-97C54E6EB706}" srcOrd="0" destOrd="0" presId="urn:microsoft.com/office/officeart/2005/8/layout/list1"/>
    <dgm:cxn modelId="{91FD460C-26BA-406B-B206-CA26932FABBA}" type="presOf" srcId="{B411E594-6748-4A8C-BAD6-60293F5C9F84}" destId="{B4D48EAF-6092-4985-9FD8-0508889FD783}" srcOrd="0" destOrd="0" presId="urn:microsoft.com/office/officeart/2005/8/layout/list1"/>
    <dgm:cxn modelId="{CFA0751E-06A2-4E91-AE93-814CC6F15DBC}" srcId="{4CF86E69-0B1C-41BC-AFCB-781CBA05CA16}" destId="{B411E594-6748-4A8C-BAD6-60293F5C9F84}" srcOrd="0" destOrd="0" parTransId="{66350607-27BD-432E-821F-A992C8A536B2}" sibTransId="{DFCAC8EA-CCDE-44E9-96D7-992A149DDB10}"/>
    <dgm:cxn modelId="{4CE8FA22-9AF3-492C-9BE3-3ABEA8C85348}" srcId="{A8B88EE6-85B6-4817-89D3-982F81BFC23F}" destId="{4CF86E69-0B1C-41BC-AFCB-781CBA05CA16}" srcOrd="0" destOrd="0" parTransId="{7772DD37-BE06-4898-852B-14515D44324E}" sibTransId="{367E10D8-260F-409F-ADF8-1CA0923EDF57}"/>
    <dgm:cxn modelId="{8FCDF463-D371-4EEB-92EE-3AC54D436664}" srcId="{D4495514-9BDC-4FB6-9E97-B2C06785EB2B}" destId="{82F063F6-D25A-417A-9C20-9D884D5E8113}" srcOrd="0" destOrd="0" parTransId="{038AF3D4-113A-4EE9-BB8C-EFCD951683C1}" sibTransId="{25B54A28-D155-4236-8FEB-083CD40676F0}"/>
    <dgm:cxn modelId="{CB584D64-24F9-4E98-BED5-1C4D5845C7C2}" srcId="{A8B88EE6-85B6-4817-89D3-982F81BFC23F}" destId="{D4495514-9BDC-4FB6-9E97-B2C06785EB2B}" srcOrd="1" destOrd="0" parTransId="{75503ECE-A8DD-42F2-8168-DF262357C525}" sibTransId="{34996A8A-D364-4D6B-B8A3-AFD5A4D62649}"/>
    <dgm:cxn modelId="{F42CC24E-6737-40DA-B237-323DF4038A9B}" srcId="{4CF86E69-0B1C-41BC-AFCB-781CBA05CA16}" destId="{D2A94C90-8A40-4FBE-B17C-F0A5CCE89845}" srcOrd="1" destOrd="0" parTransId="{7ADF11B5-202E-4129-9653-F405C85813AC}" sibTransId="{51338B4E-9382-43F8-9389-BB1882148224}"/>
    <dgm:cxn modelId="{E4115584-F586-4CED-AD1A-8E1EBC522E3A}" type="presOf" srcId="{D4495514-9BDC-4FB6-9E97-B2C06785EB2B}" destId="{203EB503-F227-49E0-A9B2-3B3BC3AC4B77}" srcOrd="0" destOrd="0" presId="urn:microsoft.com/office/officeart/2005/8/layout/list1"/>
    <dgm:cxn modelId="{5421DF86-5155-4CD7-AA40-4824BF36CE79}" type="presOf" srcId="{4CF86E69-0B1C-41BC-AFCB-781CBA05CA16}" destId="{9D10F145-331A-4BA0-A60D-530F6BCC7E3A}" srcOrd="0" destOrd="0" presId="urn:microsoft.com/office/officeart/2005/8/layout/list1"/>
    <dgm:cxn modelId="{7527D893-B463-43B5-9A18-2D60C5BF971D}" type="presOf" srcId="{93C584B6-2228-47ED-9378-119A1CC70FCD}" destId="{7CC5FDDB-EB21-40FF-B400-236D11946163}" srcOrd="0" destOrd="1" presId="urn:microsoft.com/office/officeart/2005/8/layout/list1"/>
    <dgm:cxn modelId="{590969B8-E89A-4B06-ACDF-EA5B9AEA88E1}" srcId="{D4495514-9BDC-4FB6-9E97-B2C06785EB2B}" destId="{93C584B6-2228-47ED-9378-119A1CC70FCD}" srcOrd="1" destOrd="0" parTransId="{FE158647-1CF3-460D-91F5-97FA2B982426}" sibTransId="{CFD133E6-330F-4CAD-AE30-C89CDB27038F}"/>
    <dgm:cxn modelId="{BE8FFEE5-EE86-48B2-813B-4964777D695E}" type="presOf" srcId="{D2A94C90-8A40-4FBE-B17C-F0A5CCE89845}" destId="{B4D48EAF-6092-4985-9FD8-0508889FD783}" srcOrd="0" destOrd="1" presId="urn:microsoft.com/office/officeart/2005/8/layout/list1"/>
    <dgm:cxn modelId="{C8FB54EA-7506-459C-8CD6-49CB51399F90}" type="presOf" srcId="{4CF86E69-0B1C-41BC-AFCB-781CBA05CA16}" destId="{777BA91E-DF96-4339-AA2B-4E97EDE20EE7}" srcOrd="1" destOrd="0" presId="urn:microsoft.com/office/officeart/2005/8/layout/list1"/>
    <dgm:cxn modelId="{92D4B3F6-92B5-4F5C-A598-70BAC99B8375}" type="presOf" srcId="{D4495514-9BDC-4FB6-9E97-B2C06785EB2B}" destId="{FD0414E8-885A-471A-A4F0-EB490475A79D}" srcOrd="1" destOrd="0" presId="urn:microsoft.com/office/officeart/2005/8/layout/list1"/>
    <dgm:cxn modelId="{D0397FFE-ABF8-43A5-A965-43E9842AB4C2}" type="presOf" srcId="{82F063F6-D25A-417A-9C20-9D884D5E8113}" destId="{7CC5FDDB-EB21-40FF-B400-236D11946163}" srcOrd="0" destOrd="0" presId="urn:microsoft.com/office/officeart/2005/8/layout/list1"/>
    <dgm:cxn modelId="{98884B93-468E-4E0B-AA03-CB610575FDE8}" type="presParOf" srcId="{7A7B2979-219F-4CF2-B4B8-97C54E6EB706}" destId="{9757E5D8-1E52-4443-8C32-C7904F1821CE}" srcOrd="0" destOrd="0" presId="urn:microsoft.com/office/officeart/2005/8/layout/list1"/>
    <dgm:cxn modelId="{C8914331-0C30-49A0-B897-D9C015775957}" type="presParOf" srcId="{9757E5D8-1E52-4443-8C32-C7904F1821CE}" destId="{9D10F145-331A-4BA0-A60D-530F6BCC7E3A}" srcOrd="0" destOrd="0" presId="urn:microsoft.com/office/officeart/2005/8/layout/list1"/>
    <dgm:cxn modelId="{37126A50-8ACF-4914-B781-232E925B4A16}" type="presParOf" srcId="{9757E5D8-1E52-4443-8C32-C7904F1821CE}" destId="{777BA91E-DF96-4339-AA2B-4E97EDE20EE7}" srcOrd="1" destOrd="0" presId="urn:microsoft.com/office/officeart/2005/8/layout/list1"/>
    <dgm:cxn modelId="{16EACF9C-AC41-46BA-811F-B279BD45F138}" type="presParOf" srcId="{7A7B2979-219F-4CF2-B4B8-97C54E6EB706}" destId="{C0E79C9F-F755-4C83-8EB0-72EB366E1538}" srcOrd="1" destOrd="0" presId="urn:microsoft.com/office/officeart/2005/8/layout/list1"/>
    <dgm:cxn modelId="{87E3DE7B-0B82-43AA-81E0-AB7358CB3E8B}" type="presParOf" srcId="{7A7B2979-219F-4CF2-B4B8-97C54E6EB706}" destId="{B4D48EAF-6092-4985-9FD8-0508889FD783}" srcOrd="2" destOrd="0" presId="urn:microsoft.com/office/officeart/2005/8/layout/list1"/>
    <dgm:cxn modelId="{23F3BE33-BAEC-417B-A245-8606A0068A8E}" type="presParOf" srcId="{7A7B2979-219F-4CF2-B4B8-97C54E6EB706}" destId="{E37D4077-6416-4632-8D84-0112FE273E25}" srcOrd="3" destOrd="0" presId="urn:microsoft.com/office/officeart/2005/8/layout/list1"/>
    <dgm:cxn modelId="{14D3F617-D9FF-43B2-A8E3-0CE67988EC69}" type="presParOf" srcId="{7A7B2979-219F-4CF2-B4B8-97C54E6EB706}" destId="{AA067AED-46F9-4EBD-B4C9-1E4E130C6960}" srcOrd="4" destOrd="0" presId="urn:microsoft.com/office/officeart/2005/8/layout/list1"/>
    <dgm:cxn modelId="{77FC1C3F-4244-4245-AE99-8090A281A0DD}" type="presParOf" srcId="{AA067AED-46F9-4EBD-B4C9-1E4E130C6960}" destId="{203EB503-F227-49E0-A9B2-3B3BC3AC4B77}" srcOrd="0" destOrd="0" presId="urn:microsoft.com/office/officeart/2005/8/layout/list1"/>
    <dgm:cxn modelId="{6C903759-06AF-4826-A65E-447C954B5A42}" type="presParOf" srcId="{AA067AED-46F9-4EBD-B4C9-1E4E130C6960}" destId="{FD0414E8-885A-471A-A4F0-EB490475A79D}" srcOrd="1" destOrd="0" presId="urn:microsoft.com/office/officeart/2005/8/layout/list1"/>
    <dgm:cxn modelId="{461FE4F6-6507-4879-A345-09307EDEEB37}" type="presParOf" srcId="{7A7B2979-219F-4CF2-B4B8-97C54E6EB706}" destId="{56A56FF3-43B5-42F3-933D-69C9819C3A44}" srcOrd="5" destOrd="0" presId="urn:microsoft.com/office/officeart/2005/8/layout/list1"/>
    <dgm:cxn modelId="{9B10A455-287E-458C-83E6-5D3EB2B1631C}" type="presParOf" srcId="{7A7B2979-219F-4CF2-B4B8-97C54E6EB706}" destId="{7CC5FDDB-EB21-40FF-B400-236D1194616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B88EE6-85B6-4817-89D3-982F81BFC23F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F86E69-0B1C-41BC-AFCB-781CBA05CA16}">
      <dgm:prSet/>
      <dgm:spPr/>
      <dgm:t>
        <a:bodyPr/>
        <a:lstStyle/>
        <a:p>
          <a:r>
            <a:rPr lang="en-US"/>
            <a:t>Admissions Team</a:t>
          </a:r>
        </a:p>
      </dgm:t>
    </dgm:pt>
    <dgm:pt modelId="{7772DD37-BE06-4898-852B-14515D44324E}" type="parTrans" cxnId="{4CE8FA22-9AF3-492C-9BE3-3ABEA8C85348}">
      <dgm:prSet/>
      <dgm:spPr/>
      <dgm:t>
        <a:bodyPr/>
        <a:lstStyle/>
        <a:p>
          <a:endParaRPr lang="en-US"/>
        </a:p>
      </dgm:t>
    </dgm:pt>
    <dgm:pt modelId="{367E10D8-260F-409F-ADF8-1CA0923EDF57}" type="sibTrans" cxnId="{4CE8FA22-9AF3-492C-9BE3-3ABEA8C85348}">
      <dgm:prSet/>
      <dgm:spPr/>
      <dgm:t>
        <a:bodyPr/>
        <a:lstStyle/>
        <a:p>
          <a:endParaRPr lang="en-US"/>
        </a:p>
      </dgm:t>
    </dgm:pt>
    <dgm:pt modelId="{B411E594-6748-4A8C-BAD6-60293F5C9F84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Ensure incoming students understand the course demands and pre-course requirements.</a:t>
          </a:r>
        </a:p>
      </dgm:t>
    </dgm:pt>
    <dgm:pt modelId="{66350607-27BD-432E-821F-A992C8A536B2}" type="parTrans" cxnId="{CFA0751E-06A2-4E91-AE93-814CC6F15DBC}">
      <dgm:prSet/>
      <dgm:spPr/>
      <dgm:t>
        <a:bodyPr/>
        <a:lstStyle/>
        <a:p>
          <a:endParaRPr lang="en-US"/>
        </a:p>
      </dgm:t>
    </dgm:pt>
    <dgm:pt modelId="{DFCAC8EA-CCDE-44E9-96D7-992A149DDB10}" type="sibTrans" cxnId="{CFA0751E-06A2-4E91-AE93-814CC6F15DBC}">
      <dgm:prSet/>
      <dgm:spPr/>
      <dgm:t>
        <a:bodyPr/>
        <a:lstStyle/>
        <a:p>
          <a:endParaRPr lang="en-US"/>
        </a:p>
      </dgm:t>
    </dgm:pt>
    <dgm:pt modelId="{0764F283-42BD-4705-ADC2-182C86FA4230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Provide detailed information about course structure and support available.</a:t>
          </a:r>
        </a:p>
      </dgm:t>
    </dgm:pt>
    <dgm:pt modelId="{76398F33-430B-483B-A751-A06384BE8B93}" type="parTrans" cxnId="{8179EDD2-962C-4617-8D38-C225388E32FE}">
      <dgm:prSet/>
      <dgm:spPr/>
      <dgm:t>
        <a:bodyPr/>
        <a:lstStyle/>
        <a:p>
          <a:endParaRPr lang="en-US"/>
        </a:p>
      </dgm:t>
    </dgm:pt>
    <dgm:pt modelId="{6DC770B9-9EEF-479C-852C-2CE9B531BEA7}" type="sibTrans" cxnId="{8179EDD2-962C-4617-8D38-C225388E32FE}">
      <dgm:prSet/>
      <dgm:spPr/>
      <dgm:t>
        <a:bodyPr/>
        <a:lstStyle/>
        <a:p>
          <a:endParaRPr lang="en-US"/>
        </a:p>
      </dgm:t>
    </dgm:pt>
    <dgm:pt modelId="{816E7EC0-749A-4EF3-A7D7-5A1329DA7128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Regular check-ins to monitor progress.</a:t>
          </a:r>
        </a:p>
      </dgm:t>
    </dgm:pt>
    <dgm:pt modelId="{ACA43922-A58B-49A1-87E6-477B33D7997F}" type="parTrans" cxnId="{00529CED-6665-4010-B918-5BBB207E91B2}">
      <dgm:prSet/>
      <dgm:spPr/>
      <dgm:t>
        <a:bodyPr/>
        <a:lstStyle/>
        <a:p>
          <a:endParaRPr lang="en-US"/>
        </a:p>
      </dgm:t>
    </dgm:pt>
    <dgm:pt modelId="{F4CE27B3-7C1E-4FCB-8CB2-083F7E5E481A}" type="sibTrans" cxnId="{00529CED-6665-4010-B918-5BBB207E91B2}">
      <dgm:prSet/>
      <dgm:spPr/>
      <dgm:t>
        <a:bodyPr/>
        <a:lstStyle/>
        <a:p>
          <a:endParaRPr lang="en-US"/>
        </a:p>
      </dgm:t>
    </dgm:pt>
    <dgm:pt modelId="{85DA7147-6D63-4BAF-A7EC-688FDEBDF496}" type="pres">
      <dgm:prSet presAssocID="{A8B88EE6-85B6-4817-89D3-982F81BFC23F}" presName="linear" presStyleCnt="0">
        <dgm:presLayoutVars>
          <dgm:dir/>
          <dgm:animLvl val="lvl"/>
          <dgm:resizeHandles val="exact"/>
        </dgm:presLayoutVars>
      </dgm:prSet>
      <dgm:spPr/>
    </dgm:pt>
    <dgm:pt modelId="{91E1D1EC-441D-43D7-A16D-DEB65EBB65F4}" type="pres">
      <dgm:prSet presAssocID="{4CF86E69-0B1C-41BC-AFCB-781CBA05CA16}" presName="parentLin" presStyleCnt="0"/>
      <dgm:spPr/>
    </dgm:pt>
    <dgm:pt modelId="{B73E0BF7-56FC-4FC5-B73D-60B0C3BF06DF}" type="pres">
      <dgm:prSet presAssocID="{4CF86E69-0B1C-41BC-AFCB-781CBA05CA16}" presName="parentLeftMargin" presStyleLbl="node1" presStyleIdx="0" presStyleCnt="1"/>
      <dgm:spPr/>
    </dgm:pt>
    <dgm:pt modelId="{4A6F47D4-E27D-4535-A782-23A6F767631A}" type="pres">
      <dgm:prSet presAssocID="{4CF86E69-0B1C-41BC-AFCB-781CBA05CA1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BA104AC-4106-40CA-AB04-9F08E8AC477E}" type="pres">
      <dgm:prSet presAssocID="{4CF86E69-0B1C-41BC-AFCB-781CBA05CA16}" presName="negativeSpace" presStyleCnt="0"/>
      <dgm:spPr/>
    </dgm:pt>
    <dgm:pt modelId="{47B74306-C8DD-4F16-A8A2-8771546D2E7F}" type="pres">
      <dgm:prSet presAssocID="{4CF86E69-0B1C-41BC-AFCB-781CBA05CA1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F014500-7291-4FE8-B307-211D8738E080}" type="presOf" srcId="{B411E594-6748-4A8C-BAD6-60293F5C9F84}" destId="{47B74306-C8DD-4F16-A8A2-8771546D2E7F}" srcOrd="0" destOrd="0" presId="urn:microsoft.com/office/officeart/2005/8/layout/list1"/>
    <dgm:cxn modelId="{CFA0751E-06A2-4E91-AE93-814CC6F15DBC}" srcId="{4CF86E69-0B1C-41BC-AFCB-781CBA05CA16}" destId="{B411E594-6748-4A8C-BAD6-60293F5C9F84}" srcOrd="0" destOrd="0" parTransId="{66350607-27BD-432E-821F-A992C8A536B2}" sibTransId="{DFCAC8EA-CCDE-44E9-96D7-992A149DDB10}"/>
    <dgm:cxn modelId="{4CE8FA22-9AF3-492C-9BE3-3ABEA8C85348}" srcId="{A8B88EE6-85B6-4817-89D3-982F81BFC23F}" destId="{4CF86E69-0B1C-41BC-AFCB-781CBA05CA16}" srcOrd="0" destOrd="0" parTransId="{7772DD37-BE06-4898-852B-14515D44324E}" sibTransId="{367E10D8-260F-409F-ADF8-1CA0923EDF57}"/>
    <dgm:cxn modelId="{D2F1C328-397E-439A-8929-D94D82C2E6EE}" type="presOf" srcId="{816E7EC0-749A-4EF3-A7D7-5A1329DA7128}" destId="{47B74306-C8DD-4F16-A8A2-8771546D2E7F}" srcOrd="0" destOrd="2" presId="urn:microsoft.com/office/officeart/2005/8/layout/list1"/>
    <dgm:cxn modelId="{7B8B2A29-5B7F-407B-BAF8-21C36D9DA5EB}" type="presOf" srcId="{0764F283-42BD-4705-ADC2-182C86FA4230}" destId="{47B74306-C8DD-4F16-A8A2-8771546D2E7F}" srcOrd="0" destOrd="1" presId="urn:microsoft.com/office/officeart/2005/8/layout/list1"/>
    <dgm:cxn modelId="{EEE0DB3F-7CB6-41C3-BDA3-F41B830DE8DB}" type="presOf" srcId="{A8B88EE6-85B6-4817-89D3-982F81BFC23F}" destId="{85DA7147-6D63-4BAF-A7EC-688FDEBDF496}" srcOrd="0" destOrd="0" presId="urn:microsoft.com/office/officeart/2005/8/layout/list1"/>
    <dgm:cxn modelId="{8179EDD2-962C-4617-8D38-C225388E32FE}" srcId="{4CF86E69-0B1C-41BC-AFCB-781CBA05CA16}" destId="{0764F283-42BD-4705-ADC2-182C86FA4230}" srcOrd="1" destOrd="0" parTransId="{76398F33-430B-483B-A751-A06384BE8B93}" sibTransId="{6DC770B9-9EEF-479C-852C-2CE9B531BEA7}"/>
    <dgm:cxn modelId="{0EC8B3DF-1A13-4EA6-9540-D3C428C80084}" type="presOf" srcId="{4CF86E69-0B1C-41BC-AFCB-781CBA05CA16}" destId="{4A6F47D4-E27D-4535-A782-23A6F767631A}" srcOrd="1" destOrd="0" presId="urn:microsoft.com/office/officeart/2005/8/layout/list1"/>
    <dgm:cxn modelId="{41BC2DE8-5ACD-4CD5-8ACA-0412A067E26D}" type="presOf" srcId="{4CF86E69-0B1C-41BC-AFCB-781CBA05CA16}" destId="{B73E0BF7-56FC-4FC5-B73D-60B0C3BF06DF}" srcOrd="0" destOrd="0" presId="urn:microsoft.com/office/officeart/2005/8/layout/list1"/>
    <dgm:cxn modelId="{00529CED-6665-4010-B918-5BBB207E91B2}" srcId="{4CF86E69-0B1C-41BC-AFCB-781CBA05CA16}" destId="{816E7EC0-749A-4EF3-A7D7-5A1329DA7128}" srcOrd="2" destOrd="0" parTransId="{ACA43922-A58B-49A1-87E6-477B33D7997F}" sibTransId="{F4CE27B3-7C1E-4FCB-8CB2-083F7E5E481A}"/>
    <dgm:cxn modelId="{B4AB34DE-72C6-4DE5-A4B4-EF0B4735DDBE}" type="presParOf" srcId="{85DA7147-6D63-4BAF-A7EC-688FDEBDF496}" destId="{91E1D1EC-441D-43D7-A16D-DEB65EBB65F4}" srcOrd="0" destOrd="0" presId="urn:microsoft.com/office/officeart/2005/8/layout/list1"/>
    <dgm:cxn modelId="{63A59657-5FB7-4DA2-8F1E-42C57C142626}" type="presParOf" srcId="{91E1D1EC-441D-43D7-A16D-DEB65EBB65F4}" destId="{B73E0BF7-56FC-4FC5-B73D-60B0C3BF06DF}" srcOrd="0" destOrd="0" presId="urn:microsoft.com/office/officeart/2005/8/layout/list1"/>
    <dgm:cxn modelId="{9AB7E09F-D0DD-4EBD-B0D9-75860D74E70E}" type="presParOf" srcId="{91E1D1EC-441D-43D7-A16D-DEB65EBB65F4}" destId="{4A6F47D4-E27D-4535-A782-23A6F767631A}" srcOrd="1" destOrd="0" presId="urn:microsoft.com/office/officeart/2005/8/layout/list1"/>
    <dgm:cxn modelId="{24CA9773-8DDF-4BE5-A17D-392034567BD6}" type="presParOf" srcId="{85DA7147-6D63-4BAF-A7EC-688FDEBDF496}" destId="{1BA104AC-4106-40CA-AB04-9F08E8AC477E}" srcOrd="1" destOrd="0" presId="urn:microsoft.com/office/officeart/2005/8/layout/list1"/>
    <dgm:cxn modelId="{42572750-B955-43FF-9088-AEC433F084E8}" type="presParOf" srcId="{85DA7147-6D63-4BAF-A7EC-688FDEBDF496}" destId="{47B74306-C8DD-4F16-A8A2-8771546D2E7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0BDA3F-5050-4538-B60F-E3F229EA62E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97A09B-8DAD-4B54-829E-7E31D397DD2A}">
      <dgm:prSet/>
      <dgm:spPr/>
      <dgm:t>
        <a:bodyPr/>
        <a:lstStyle/>
        <a:p>
          <a:r>
            <a:rPr lang="en-US" b="0" i="0" baseline="0"/>
            <a:t>Address the issues of fast pacing and pre-course preparedness identified in student feedback.</a:t>
          </a:r>
          <a:endParaRPr lang="en-US"/>
        </a:p>
      </dgm:t>
    </dgm:pt>
    <dgm:pt modelId="{A46B5E17-B0D8-44C6-BF3D-FEB9939D4CF3}" type="parTrans" cxnId="{29B3930E-21B2-4956-81D6-AE2B9124F06D}">
      <dgm:prSet/>
      <dgm:spPr/>
      <dgm:t>
        <a:bodyPr/>
        <a:lstStyle/>
        <a:p>
          <a:endParaRPr lang="en-US"/>
        </a:p>
      </dgm:t>
    </dgm:pt>
    <dgm:pt modelId="{E60FD469-5DE2-4C41-8C09-BA67F7F44283}" type="sibTrans" cxnId="{29B3930E-21B2-4956-81D6-AE2B9124F06D}">
      <dgm:prSet/>
      <dgm:spPr/>
      <dgm:t>
        <a:bodyPr/>
        <a:lstStyle/>
        <a:p>
          <a:endParaRPr lang="en-US"/>
        </a:p>
      </dgm:t>
    </dgm:pt>
    <dgm:pt modelId="{7EEBE64E-EC27-45A3-8E43-43EB91001F97}">
      <dgm:prSet/>
      <dgm:spPr/>
      <dgm:t>
        <a:bodyPr/>
        <a:lstStyle/>
        <a:p>
          <a:r>
            <a:rPr lang="en-US" b="0" i="0" baseline="0"/>
            <a:t>Equip instructors with strategies to improve student engagement and provide meaningful feedback.</a:t>
          </a:r>
          <a:endParaRPr lang="en-US"/>
        </a:p>
      </dgm:t>
    </dgm:pt>
    <dgm:pt modelId="{1CE7FF19-F1B4-4540-8B83-881C58C3A1C5}" type="parTrans" cxnId="{8041B9BF-06E6-4AB9-9954-B85FD7BCBD99}">
      <dgm:prSet/>
      <dgm:spPr/>
      <dgm:t>
        <a:bodyPr/>
        <a:lstStyle/>
        <a:p>
          <a:endParaRPr lang="en-US"/>
        </a:p>
      </dgm:t>
    </dgm:pt>
    <dgm:pt modelId="{58AE97B0-DA63-464C-978C-AE8B6C57274C}" type="sibTrans" cxnId="{8041B9BF-06E6-4AB9-9954-B85FD7BCBD99}">
      <dgm:prSet/>
      <dgm:spPr/>
      <dgm:t>
        <a:bodyPr/>
        <a:lstStyle/>
        <a:p>
          <a:endParaRPr lang="en-US"/>
        </a:p>
      </dgm:t>
    </dgm:pt>
    <dgm:pt modelId="{24032D53-6BFF-4753-A358-80484DC90054}">
      <dgm:prSet/>
      <dgm:spPr/>
      <dgm:t>
        <a:bodyPr/>
        <a:lstStyle/>
        <a:p>
          <a:r>
            <a:rPr lang="en-US" b="0" i="0" baseline="0"/>
            <a:t>Foster a culture of continuous improvement among instructional teams. </a:t>
          </a:r>
          <a:endParaRPr lang="en-US"/>
        </a:p>
      </dgm:t>
    </dgm:pt>
    <dgm:pt modelId="{EDF49013-7884-4106-8E7B-5F5A9E032CE6}" type="parTrans" cxnId="{B4FEE1D6-002C-4D16-904D-2F098EADC0CC}">
      <dgm:prSet/>
      <dgm:spPr/>
      <dgm:t>
        <a:bodyPr/>
        <a:lstStyle/>
        <a:p>
          <a:endParaRPr lang="en-US"/>
        </a:p>
      </dgm:t>
    </dgm:pt>
    <dgm:pt modelId="{B9BE4276-5C47-43AB-9DBB-72A9F638B5CF}" type="sibTrans" cxnId="{B4FEE1D6-002C-4D16-904D-2F098EADC0CC}">
      <dgm:prSet/>
      <dgm:spPr/>
      <dgm:t>
        <a:bodyPr/>
        <a:lstStyle/>
        <a:p>
          <a:endParaRPr lang="en-US"/>
        </a:p>
      </dgm:t>
    </dgm:pt>
    <dgm:pt modelId="{1EE51B0E-5F4C-4F88-A1A2-BCCF00AD2146}" type="pres">
      <dgm:prSet presAssocID="{8C0BDA3F-5050-4538-B60F-E3F229EA62EF}" presName="root" presStyleCnt="0">
        <dgm:presLayoutVars>
          <dgm:dir/>
          <dgm:resizeHandles val="exact"/>
        </dgm:presLayoutVars>
      </dgm:prSet>
      <dgm:spPr/>
    </dgm:pt>
    <dgm:pt modelId="{6E33A071-1464-40F0-B92A-DA641260DA87}" type="pres">
      <dgm:prSet presAssocID="{1F97A09B-8DAD-4B54-829E-7E31D397DD2A}" presName="compNode" presStyleCnt="0"/>
      <dgm:spPr/>
    </dgm:pt>
    <dgm:pt modelId="{D07906F0-00B7-42EC-B502-F697DE6C2EEF}" type="pres">
      <dgm:prSet presAssocID="{1F97A09B-8DAD-4B54-829E-7E31D397DD2A}" presName="bgRect" presStyleLbl="bgShp" presStyleIdx="0" presStyleCnt="3"/>
      <dgm:spPr/>
    </dgm:pt>
    <dgm:pt modelId="{7F47A5AB-F1BB-482B-A0E6-5A79DB1588C7}" type="pres">
      <dgm:prSet presAssocID="{1F97A09B-8DAD-4B54-829E-7E31D397DD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C885EDC-B7FC-4CFE-BC46-F4CCDDC067E4}" type="pres">
      <dgm:prSet presAssocID="{1F97A09B-8DAD-4B54-829E-7E31D397DD2A}" presName="spaceRect" presStyleCnt="0"/>
      <dgm:spPr/>
    </dgm:pt>
    <dgm:pt modelId="{4233422F-B707-4086-B39D-D90F899703EF}" type="pres">
      <dgm:prSet presAssocID="{1F97A09B-8DAD-4B54-829E-7E31D397DD2A}" presName="parTx" presStyleLbl="revTx" presStyleIdx="0" presStyleCnt="3">
        <dgm:presLayoutVars>
          <dgm:chMax val="0"/>
          <dgm:chPref val="0"/>
        </dgm:presLayoutVars>
      </dgm:prSet>
      <dgm:spPr/>
    </dgm:pt>
    <dgm:pt modelId="{57B4858A-72A3-44F1-BDD8-5D090A76E7B1}" type="pres">
      <dgm:prSet presAssocID="{E60FD469-5DE2-4C41-8C09-BA67F7F44283}" presName="sibTrans" presStyleCnt="0"/>
      <dgm:spPr/>
    </dgm:pt>
    <dgm:pt modelId="{60654B23-6D87-4969-B5F5-3E2594C47A6C}" type="pres">
      <dgm:prSet presAssocID="{7EEBE64E-EC27-45A3-8E43-43EB91001F97}" presName="compNode" presStyleCnt="0"/>
      <dgm:spPr/>
    </dgm:pt>
    <dgm:pt modelId="{2C542A38-A2F2-4485-85CD-57A1C9C5AC50}" type="pres">
      <dgm:prSet presAssocID="{7EEBE64E-EC27-45A3-8E43-43EB91001F97}" presName="bgRect" presStyleLbl="bgShp" presStyleIdx="1" presStyleCnt="3"/>
      <dgm:spPr/>
    </dgm:pt>
    <dgm:pt modelId="{81FC7688-B871-4FCD-B2FD-5ED8E9365877}" type="pres">
      <dgm:prSet presAssocID="{7EEBE64E-EC27-45A3-8E43-43EB91001F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6ADDADC-3895-4D0F-BD5D-7E188A53A012}" type="pres">
      <dgm:prSet presAssocID="{7EEBE64E-EC27-45A3-8E43-43EB91001F97}" presName="spaceRect" presStyleCnt="0"/>
      <dgm:spPr/>
    </dgm:pt>
    <dgm:pt modelId="{0770CF11-55A9-46A3-9178-F943FA8B140A}" type="pres">
      <dgm:prSet presAssocID="{7EEBE64E-EC27-45A3-8E43-43EB91001F97}" presName="parTx" presStyleLbl="revTx" presStyleIdx="1" presStyleCnt="3">
        <dgm:presLayoutVars>
          <dgm:chMax val="0"/>
          <dgm:chPref val="0"/>
        </dgm:presLayoutVars>
      </dgm:prSet>
      <dgm:spPr/>
    </dgm:pt>
    <dgm:pt modelId="{0471EAF0-5BBE-4DF2-9780-2DE8B5AB8F1B}" type="pres">
      <dgm:prSet presAssocID="{58AE97B0-DA63-464C-978C-AE8B6C57274C}" presName="sibTrans" presStyleCnt="0"/>
      <dgm:spPr/>
    </dgm:pt>
    <dgm:pt modelId="{226D8260-8898-4095-BF05-8E825ED2597B}" type="pres">
      <dgm:prSet presAssocID="{24032D53-6BFF-4753-A358-80484DC90054}" presName="compNode" presStyleCnt="0"/>
      <dgm:spPr/>
    </dgm:pt>
    <dgm:pt modelId="{DF5049A5-BAAF-4E81-A219-F75523EB96B6}" type="pres">
      <dgm:prSet presAssocID="{24032D53-6BFF-4753-A358-80484DC90054}" presName="bgRect" presStyleLbl="bgShp" presStyleIdx="2" presStyleCnt="3"/>
      <dgm:spPr/>
    </dgm:pt>
    <dgm:pt modelId="{BBE355CF-52BF-4C7F-A57F-41CECB97E378}" type="pres">
      <dgm:prSet presAssocID="{24032D53-6BFF-4753-A358-80484DC900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75C5253-6F95-4461-ABA7-E7D1D2D05630}" type="pres">
      <dgm:prSet presAssocID="{24032D53-6BFF-4753-A358-80484DC90054}" presName="spaceRect" presStyleCnt="0"/>
      <dgm:spPr/>
    </dgm:pt>
    <dgm:pt modelId="{CB87D4BC-0BF3-4AF0-A4CD-E4BA19093FF7}" type="pres">
      <dgm:prSet presAssocID="{24032D53-6BFF-4753-A358-80484DC9005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9B3930E-21B2-4956-81D6-AE2B9124F06D}" srcId="{8C0BDA3F-5050-4538-B60F-E3F229EA62EF}" destId="{1F97A09B-8DAD-4B54-829E-7E31D397DD2A}" srcOrd="0" destOrd="0" parTransId="{A46B5E17-B0D8-44C6-BF3D-FEB9939D4CF3}" sibTransId="{E60FD469-5DE2-4C41-8C09-BA67F7F44283}"/>
    <dgm:cxn modelId="{FF11E625-F36E-49AF-8E54-32AD0C3C32BA}" type="presOf" srcId="{1F97A09B-8DAD-4B54-829E-7E31D397DD2A}" destId="{4233422F-B707-4086-B39D-D90F899703EF}" srcOrd="0" destOrd="0" presId="urn:microsoft.com/office/officeart/2018/2/layout/IconVerticalSolidList"/>
    <dgm:cxn modelId="{69762D4C-A7C8-4A38-89D6-ADAE11BC7B1A}" type="presOf" srcId="{8C0BDA3F-5050-4538-B60F-E3F229EA62EF}" destId="{1EE51B0E-5F4C-4F88-A1A2-BCCF00AD2146}" srcOrd="0" destOrd="0" presId="urn:microsoft.com/office/officeart/2018/2/layout/IconVerticalSolidList"/>
    <dgm:cxn modelId="{1D4FF674-12EB-4257-93CE-4FF9301D6E87}" type="presOf" srcId="{24032D53-6BFF-4753-A358-80484DC90054}" destId="{CB87D4BC-0BF3-4AF0-A4CD-E4BA19093FF7}" srcOrd="0" destOrd="0" presId="urn:microsoft.com/office/officeart/2018/2/layout/IconVerticalSolidList"/>
    <dgm:cxn modelId="{DAE50290-274A-4D72-8793-31CC0D957067}" type="presOf" srcId="{7EEBE64E-EC27-45A3-8E43-43EB91001F97}" destId="{0770CF11-55A9-46A3-9178-F943FA8B140A}" srcOrd="0" destOrd="0" presId="urn:microsoft.com/office/officeart/2018/2/layout/IconVerticalSolidList"/>
    <dgm:cxn modelId="{8041B9BF-06E6-4AB9-9954-B85FD7BCBD99}" srcId="{8C0BDA3F-5050-4538-B60F-E3F229EA62EF}" destId="{7EEBE64E-EC27-45A3-8E43-43EB91001F97}" srcOrd="1" destOrd="0" parTransId="{1CE7FF19-F1B4-4540-8B83-881C58C3A1C5}" sibTransId="{58AE97B0-DA63-464C-978C-AE8B6C57274C}"/>
    <dgm:cxn modelId="{B4FEE1D6-002C-4D16-904D-2F098EADC0CC}" srcId="{8C0BDA3F-5050-4538-B60F-E3F229EA62EF}" destId="{24032D53-6BFF-4753-A358-80484DC90054}" srcOrd="2" destOrd="0" parTransId="{EDF49013-7884-4106-8E7B-5F5A9E032CE6}" sibTransId="{B9BE4276-5C47-43AB-9DBB-72A9F638B5CF}"/>
    <dgm:cxn modelId="{A8C8245B-3C62-48DC-A23D-1B39A24AD190}" type="presParOf" srcId="{1EE51B0E-5F4C-4F88-A1A2-BCCF00AD2146}" destId="{6E33A071-1464-40F0-B92A-DA641260DA87}" srcOrd="0" destOrd="0" presId="urn:microsoft.com/office/officeart/2018/2/layout/IconVerticalSolidList"/>
    <dgm:cxn modelId="{BBE8A1BC-8DE3-4074-84FE-603BF7601E03}" type="presParOf" srcId="{6E33A071-1464-40F0-B92A-DA641260DA87}" destId="{D07906F0-00B7-42EC-B502-F697DE6C2EEF}" srcOrd="0" destOrd="0" presId="urn:microsoft.com/office/officeart/2018/2/layout/IconVerticalSolidList"/>
    <dgm:cxn modelId="{C77645E8-FA64-40B5-9B7D-336F3F0ACB5D}" type="presParOf" srcId="{6E33A071-1464-40F0-B92A-DA641260DA87}" destId="{7F47A5AB-F1BB-482B-A0E6-5A79DB1588C7}" srcOrd="1" destOrd="0" presId="urn:microsoft.com/office/officeart/2018/2/layout/IconVerticalSolidList"/>
    <dgm:cxn modelId="{56D89F81-B40B-4A69-8AFD-F8B14C869F37}" type="presParOf" srcId="{6E33A071-1464-40F0-B92A-DA641260DA87}" destId="{5C885EDC-B7FC-4CFE-BC46-F4CCDDC067E4}" srcOrd="2" destOrd="0" presId="urn:microsoft.com/office/officeart/2018/2/layout/IconVerticalSolidList"/>
    <dgm:cxn modelId="{710F8375-B9D3-4889-B11A-6A78871039A5}" type="presParOf" srcId="{6E33A071-1464-40F0-B92A-DA641260DA87}" destId="{4233422F-B707-4086-B39D-D90F899703EF}" srcOrd="3" destOrd="0" presId="urn:microsoft.com/office/officeart/2018/2/layout/IconVerticalSolidList"/>
    <dgm:cxn modelId="{88B6A228-2665-48DE-805B-57B2AB40803B}" type="presParOf" srcId="{1EE51B0E-5F4C-4F88-A1A2-BCCF00AD2146}" destId="{57B4858A-72A3-44F1-BDD8-5D090A76E7B1}" srcOrd="1" destOrd="0" presId="urn:microsoft.com/office/officeart/2018/2/layout/IconVerticalSolidList"/>
    <dgm:cxn modelId="{54DCB4D2-250D-4B3F-92C3-D4E7D0FB01A8}" type="presParOf" srcId="{1EE51B0E-5F4C-4F88-A1A2-BCCF00AD2146}" destId="{60654B23-6D87-4969-B5F5-3E2594C47A6C}" srcOrd="2" destOrd="0" presId="urn:microsoft.com/office/officeart/2018/2/layout/IconVerticalSolidList"/>
    <dgm:cxn modelId="{094BD129-4751-4114-A288-54DAA72EA8A0}" type="presParOf" srcId="{60654B23-6D87-4969-B5F5-3E2594C47A6C}" destId="{2C542A38-A2F2-4485-85CD-57A1C9C5AC50}" srcOrd="0" destOrd="0" presId="urn:microsoft.com/office/officeart/2018/2/layout/IconVerticalSolidList"/>
    <dgm:cxn modelId="{436E50B5-4508-4E4F-A304-0073E4EF659D}" type="presParOf" srcId="{60654B23-6D87-4969-B5F5-3E2594C47A6C}" destId="{81FC7688-B871-4FCD-B2FD-5ED8E9365877}" srcOrd="1" destOrd="0" presId="urn:microsoft.com/office/officeart/2018/2/layout/IconVerticalSolidList"/>
    <dgm:cxn modelId="{2D995DC6-2E9A-4EA6-BA2F-6DD7F897820A}" type="presParOf" srcId="{60654B23-6D87-4969-B5F5-3E2594C47A6C}" destId="{B6ADDADC-3895-4D0F-BD5D-7E188A53A012}" srcOrd="2" destOrd="0" presId="urn:microsoft.com/office/officeart/2018/2/layout/IconVerticalSolidList"/>
    <dgm:cxn modelId="{FDE5C23C-3417-4A6D-BE11-6236A418683B}" type="presParOf" srcId="{60654B23-6D87-4969-B5F5-3E2594C47A6C}" destId="{0770CF11-55A9-46A3-9178-F943FA8B140A}" srcOrd="3" destOrd="0" presId="urn:microsoft.com/office/officeart/2018/2/layout/IconVerticalSolidList"/>
    <dgm:cxn modelId="{938EF211-A37C-4F26-B367-9654D6BC2895}" type="presParOf" srcId="{1EE51B0E-5F4C-4F88-A1A2-BCCF00AD2146}" destId="{0471EAF0-5BBE-4DF2-9780-2DE8B5AB8F1B}" srcOrd="3" destOrd="0" presId="urn:microsoft.com/office/officeart/2018/2/layout/IconVerticalSolidList"/>
    <dgm:cxn modelId="{FDA89FFA-AC00-4FCF-8525-C4A1E2A84E9B}" type="presParOf" srcId="{1EE51B0E-5F4C-4F88-A1A2-BCCF00AD2146}" destId="{226D8260-8898-4095-BF05-8E825ED2597B}" srcOrd="4" destOrd="0" presId="urn:microsoft.com/office/officeart/2018/2/layout/IconVerticalSolidList"/>
    <dgm:cxn modelId="{2D9F6732-E8D6-4D31-80A6-EBAFF491B675}" type="presParOf" srcId="{226D8260-8898-4095-BF05-8E825ED2597B}" destId="{DF5049A5-BAAF-4E81-A219-F75523EB96B6}" srcOrd="0" destOrd="0" presId="urn:microsoft.com/office/officeart/2018/2/layout/IconVerticalSolidList"/>
    <dgm:cxn modelId="{7FE954AC-4DB1-4B81-B877-374822FFCA86}" type="presParOf" srcId="{226D8260-8898-4095-BF05-8E825ED2597B}" destId="{BBE355CF-52BF-4C7F-A57F-41CECB97E378}" srcOrd="1" destOrd="0" presId="urn:microsoft.com/office/officeart/2018/2/layout/IconVerticalSolidList"/>
    <dgm:cxn modelId="{039F268D-3069-4561-AB1F-41BC6DAEF989}" type="presParOf" srcId="{226D8260-8898-4095-BF05-8E825ED2597B}" destId="{275C5253-6F95-4461-ABA7-E7D1D2D05630}" srcOrd="2" destOrd="0" presId="urn:microsoft.com/office/officeart/2018/2/layout/IconVerticalSolidList"/>
    <dgm:cxn modelId="{B520ADF0-70B3-4BB1-B076-D27642AE112B}" type="presParOf" srcId="{226D8260-8898-4095-BF05-8E825ED2597B}" destId="{CB87D4BC-0BF3-4AF0-A4CD-E4BA19093F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0BDA3F-5050-4538-B60F-E3F229EA62E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F97A09B-8DAD-4B54-829E-7E31D397DD2A}">
      <dgm:prSet/>
      <dgm:spPr/>
      <dgm:t>
        <a:bodyPr/>
        <a:lstStyle/>
        <a:p>
          <a:r>
            <a:rPr lang="en-US" dirty="0"/>
            <a:t>Present summarized feedback data (charts/graphs) highlighting positive aspects and areas for improvement.</a:t>
          </a:r>
        </a:p>
      </dgm:t>
    </dgm:pt>
    <dgm:pt modelId="{A46B5E17-B0D8-44C6-BF3D-FEB9939D4CF3}" type="parTrans" cxnId="{29B3930E-21B2-4956-81D6-AE2B9124F06D}">
      <dgm:prSet/>
      <dgm:spPr/>
      <dgm:t>
        <a:bodyPr/>
        <a:lstStyle/>
        <a:p>
          <a:endParaRPr lang="en-US"/>
        </a:p>
      </dgm:t>
    </dgm:pt>
    <dgm:pt modelId="{E60FD469-5DE2-4C41-8C09-BA67F7F44283}" type="sibTrans" cxnId="{29B3930E-21B2-4956-81D6-AE2B9124F06D}">
      <dgm:prSet/>
      <dgm:spPr/>
      <dgm:t>
        <a:bodyPr/>
        <a:lstStyle/>
        <a:p>
          <a:endParaRPr lang="en-US"/>
        </a:p>
      </dgm:t>
    </dgm:pt>
    <dgm:pt modelId="{7EEBE64E-EC27-45A3-8E43-43EB91001F97}">
      <dgm:prSet/>
      <dgm:spPr/>
      <dgm:t>
        <a:bodyPr/>
        <a:lstStyle/>
        <a:p>
          <a:r>
            <a:rPr lang="en-US" dirty="0"/>
            <a:t>Discuss the recurring themes of fast pacing and inadequate pre-course preparedness.</a:t>
          </a:r>
        </a:p>
      </dgm:t>
    </dgm:pt>
    <dgm:pt modelId="{1CE7FF19-F1B4-4540-8B83-881C58C3A1C5}" type="parTrans" cxnId="{8041B9BF-06E6-4AB9-9954-B85FD7BCBD99}">
      <dgm:prSet/>
      <dgm:spPr/>
      <dgm:t>
        <a:bodyPr/>
        <a:lstStyle/>
        <a:p>
          <a:endParaRPr lang="en-US"/>
        </a:p>
      </dgm:t>
    </dgm:pt>
    <dgm:pt modelId="{58AE97B0-DA63-464C-978C-AE8B6C57274C}" type="sibTrans" cxnId="{8041B9BF-06E6-4AB9-9954-B85FD7BCBD99}">
      <dgm:prSet/>
      <dgm:spPr/>
      <dgm:t>
        <a:bodyPr/>
        <a:lstStyle/>
        <a:p>
          <a:endParaRPr lang="en-US"/>
        </a:p>
      </dgm:t>
    </dgm:pt>
    <dgm:pt modelId="{24032D53-6BFF-4753-A358-80484DC9005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Explain how these issues affect student learning outcomes and overall satisfaction.</a:t>
          </a:r>
        </a:p>
      </dgm:t>
    </dgm:pt>
    <dgm:pt modelId="{B9BE4276-5C47-43AB-9DBB-72A9F638B5CF}" type="sibTrans" cxnId="{B4FEE1D6-002C-4D16-904D-2F098EADC0CC}">
      <dgm:prSet/>
      <dgm:spPr/>
      <dgm:t>
        <a:bodyPr/>
        <a:lstStyle/>
        <a:p>
          <a:endParaRPr lang="en-US"/>
        </a:p>
      </dgm:t>
    </dgm:pt>
    <dgm:pt modelId="{EDF49013-7884-4106-8E7B-5F5A9E032CE6}" type="parTrans" cxnId="{B4FEE1D6-002C-4D16-904D-2F098EADC0CC}">
      <dgm:prSet/>
      <dgm:spPr/>
      <dgm:t>
        <a:bodyPr/>
        <a:lstStyle/>
        <a:p>
          <a:endParaRPr lang="en-US"/>
        </a:p>
      </dgm:t>
    </dgm:pt>
    <dgm:pt modelId="{1EE51B0E-5F4C-4F88-A1A2-BCCF00AD2146}" type="pres">
      <dgm:prSet presAssocID="{8C0BDA3F-5050-4538-B60F-E3F229EA62EF}" presName="root" presStyleCnt="0">
        <dgm:presLayoutVars>
          <dgm:dir/>
          <dgm:resizeHandles val="exact"/>
        </dgm:presLayoutVars>
      </dgm:prSet>
      <dgm:spPr/>
    </dgm:pt>
    <dgm:pt modelId="{6E33A071-1464-40F0-B92A-DA641260DA87}" type="pres">
      <dgm:prSet presAssocID="{1F97A09B-8DAD-4B54-829E-7E31D397DD2A}" presName="compNode" presStyleCnt="0"/>
      <dgm:spPr/>
    </dgm:pt>
    <dgm:pt modelId="{D07906F0-00B7-42EC-B502-F697DE6C2EEF}" type="pres">
      <dgm:prSet presAssocID="{1F97A09B-8DAD-4B54-829E-7E31D397DD2A}" presName="bgRect" presStyleLbl="bgShp" presStyleIdx="0" presStyleCnt="3"/>
      <dgm:spPr/>
    </dgm:pt>
    <dgm:pt modelId="{7F47A5AB-F1BB-482B-A0E6-5A79DB1588C7}" type="pres">
      <dgm:prSet presAssocID="{1F97A09B-8DAD-4B54-829E-7E31D397DD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C885EDC-B7FC-4CFE-BC46-F4CCDDC067E4}" type="pres">
      <dgm:prSet presAssocID="{1F97A09B-8DAD-4B54-829E-7E31D397DD2A}" presName="spaceRect" presStyleCnt="0"/>
      <dgm:spPr/>
    </dgm:pt>
    <dgm:pt modelId="{4233422F-B707-4086-B39D-D90F899703EF}" type="pres">
      <dgm:prSet presAssocID="{1F97A09B-8DAD-4B54-829E-7E31D397DD2A}" presName="parTx" presStyleLbl="revTx" presStyleIdx="0" presStyleCnt="3">
        <dgm:presLayoutVars>
          <dgm:chMax val="0"/>
          <dgm:chPref val="0"/>
        </dgm:presLayoutVars>
      </dgm:prSet>
      <dgm:spPr/>
    </dgm:pt>
    <dgm:pt modelId="{57B4858A-72A3-44F1-BDD8-5D090A76E7B1}" type="pres">
      <dgm:prSet presAssocID="{E60FD469-5DE2-4C41-8C09-BA67F7F44283}" presName="sibTrans" presStyleCnt="0"/>
      <dgm:spPr/>
    </dgm:pt>
    <dgm:pt modelId="{60654B23-6D87-4969-B5F5-3E2594C47A6C}" type="pres">
      <dgm:prSet presAssocID="{7EEBE64E-EC27-45A3-8E43-43EB91001F97}" presName="compNode" presStyleCnt="0"/>
      <dgm:spPr/>
    </dgm:pt>
    <dgm:pt modelId="{2C542A38-A2F2-4485-85CD-57A1C9C5AC50}" type="pres">
      <dgm:prSet presAssocID="{7EEBE64E-EC27-45A3-8E43-43EB91001F97}" presName="bgRect" presStyleLbl="bgShp" presStyleIdx="1" presStyleCnt="3"/>
      <dgm:spPr/>
    </dgm:pt>
    <dgm:pt modelId="{81FC7688-B871-4FCD-B2FD-5ED8E9365877}" type="pres">
      <dgm:prSet presAssocID="{7EEBE64E-EC27-45A3-8E43-43EB91001F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outline"/>
        </a:ext>
      </dgm:extLst>
    </dgm:pt>
    <dgm:pt modelId="{B6ADDADC-3895-4D0F-BD5D-7E188A53A012}" type="pres">
      <dgm:prSet presAssocID="{7EEBE64E-EC27-45A3-8E43-43EB91001F97}" presName="spaceRect" presStyleCnt="0"/>
      <dgm:spPr/>
    </dgm:pt>
    <dgm:pt modelId="{0770CF11-55A9-46A3-9178-F943FA8B140A}" type="pres">
      <dgm:prSet presAssocID="{7EEBE64E-EC27-45A3-8E43-43EB91001F97}" presName="parTx" presStyleLbl="revTx" presStyleIdx="1" presStyleCnt="3">
        <dgm:presLayoutVars>
          <dgm:chMax val="0"/>
          <dgm:chPref val="0"/>
        </dgm:presLayoutVars>
      </dgm:prSet>
      <dgm:spPr/>
    </dgm:pt>
    <dgm:pt modelId="{0471EAF0-5BBE-4DF2-9780-2DE8B5AB8F1B}" type="pres">
      <dgm:prSet presAssocID="{58AE97B0-DA63-464C-978C-AE8B6C57274C}" presName="sibTrans" presStyleCnt="0"/>
      <dgm:spPr/>
    </dgm:pt>
    <dgm:pt modelId="{226D8260-8898-4095-BF05-8E825ED2597B}" type="pres">
      <dgm:prSet presAssocID="{24032D53-6BFF-4753-A358-80484DC90054}" presName="compNode" presStyleCnt="0"/>
      <dgm:spPr/>
    </dgm:pt>
    <dgm:pt modelId="{DF5049A5-BAAF-4E81-A219-F75523EB96B6}" type="pres">
      <dgm:prSet presAssocID="{24032D53-6BFF-4753-A358-80484DC90054}" presName="bgRect" presStyleLbl="bgShp" presStyleIdx="2" presStyleCnt="3"/>
      <dgm:spPr/>
    </dgm:pt>
    <dgm:pt modelId="{BBE355CF-52BF-4C7F-A57F-41CECB97E378}" type="pres">
      <dgm:prSet presAssocID="{24032D53-6BFF-4753-A358-80484DC900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 with solid fill"/>
        </a:ext>
      </dgm:extLst>
    </dgm:pt>
    <dgm:pt modelId="{275C5253-6F95-4461-ABA7-E7D1D2D05630}" type="pres">
      <dgm:prSet presAssocID="{24032D53-6BFF-4753-A358-80484DC90054}" presName="spaceRect" presStyleCnt="0"/>
      <dgm:spPr/>
    </dgm:pt>
    <dgm:pt modelId="{CB87D4BC-0BF3-4AF0-A4CD-E4BA19093FF7}" type="pres">
      <dgm:prSet presAssocID="{24032D53-6BFF-4753-A358-80484DC9005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9B3930E-21B2-4956-81D6-AE2B9124F06D}" srcId="{8C0BDA3F-5050-4538-B60F-E3F229EA62EF}" destId="{1F97A09B-8DAD-4B54-829E-7E31D397DD2A}" srcOrd="0" destOrd="0" parTransId="{A46B5E17-B0D8-44C6-BF3D-FEB9939D4CF3}" sibTransId="{E60FD469-5DE2-4C41-8C09-BA67F7F44283}"/>
    <dgm:cxn modelId="{FF11E625-F36E-49AF-8E54-32AD0C3C32BA}" type="presOf" srcId="{1F97A09B-8DAD-4B54-829E-7E31D397DD2A}" destId="{4233422F-B707-4086-B39D-D90F899703EF}" srcOrd="0" destOrd="0" presId="urn:microsoft.com/office/officeart/2018/2/layout/IconVerticalSolidList"/>
    <dgm:cxn modelId="{69762D4C-A7C8-4A38-89D6-ADAE11BC7B1A}" type="presOf" srcId="{8C0BDA3F-5050-4538-B60F-E3F229EA62EF}" destId="{1EE51B0E-5F4C-4F88-A1A2-BCCF00AD2146}" srcOrd="0" destOrd="0" presId="urn:microsoft.com/office/officeart/2018/2/layout/IconVerticalSolidList"/>
    <dgm:cxn modelId="{1D4FF674-12EB-4257-93CE-4FF9301D6E87}" type="presOf" srcId="{24032D53-6BFF-4753-A358-80484DC90054}" destId="{CB87D4BC-0BF3-4AF0-A4CD-E4BA19093FF7}" srcOrd="0" destOrd="0" presId="urn:microsoft.com/office/officeart/2018/2/layout/IconVerticalSolidList"/>
    <dgm:cxn modelId="{DAE50290-274A-4D72-8793-31CC0D957067}" type="presOf" srcId="{7EEBE64E-EC27-45A3-8E43-43EB91001F97}" destId="{0770CF11-55A9-46A3-9178-F943FA8B140A}" srcOrd="0" destOrd="0" presId="urn:microsoft.com/office/officeart/2018/2/layout/IconVerticalSolidList"/>
    <dgm:cxn modelId="{8041B9BF-06E6-4AB9-9954-B85FD7BCBD99}" srcId="{8C0BDA3F-5050-4538-B60F-E3F229EA62EF}" destId="{7EEBE64E-EC27-45A3-8E43-43EB91001F97}" srcOrd="1" destOrd="0" parTransId="{1CE7FF19-F1B4-4540-8B83-881C58C3A1C5}" sibTransId="{58AE97B0-DA63-464C-978C-AE8B6C57274C}"/>
    <dgm:cxn modelId="{B4FEE1D6-002C-4D16-904D-2F098EADC0CC}" srcId="{8C0BDA3F-5050-4538-B60F-E3F229EA62EF}" destId="{24032D53-6BFF-4753-A358-80484DC90054}" srcOrd="2" destOrd="0" parTransId="{EDF49013-7884-4106-8E7B-5F5A9E032CE6}" sibTransId="{B9BE4276-5C47-43AB-9DBB-72A9F638B5CF}"/>
    <dgm:cxn modelId="{A8C8245B-3C62-48DC-A23D-1B39A24AD190}" type="presParOf" srcId="{1EE51B0E-5F4C-4F88-A1A2-BCCF00AD2146}" destId="{6E33A071-1464-40F0-B92A-DA641260DA87}" srcOrd="0" destOrd="0" presId="urn:microsoft.com/office/officeart/2018/2/layout/IconVerticalSolidList"/>
    <dgm:cxn modelId="{BBE8A1BC-8DE3-4074-84FE-603BF7601E03}" type="presParOf" srcId="{6E33A071-1464-40F0-B92A-DA641260DA87}" destId="{D07906F0-00B7-42EC-B502-F697DE6C2EEF}" srcOrd="0" destOrd="0" presId="urn:microsoft.com/office/officeart/2018/2/layout/IconVerticalSolidList"/>
    <dgm:cxn modelId="{C77645E8-FA64-40B5-9B7D-336F3F0ACB5D}" type="presParOf" srcId="{6E33A071-1464-40F0-B92A-DA641260DA87}" destId="{7F47A5AB-F1BB-482B-A0E6-5A79DB1588C7}" srcOrd="1" destOrd="0" presId="urn:microsoft.com/office/officeart/2018/2/layout/IconVerticalSolidList"/>
    <dgm:cxn modelId="{56D89F81-B40B-4A69-8AFD-F8B14C869F37}" type="presParOf" srcId="{6E33A071-1464-40F0-B92A-DA641260DA87}" destId="{5C885EDC-B7FC-4CFE-BC46-F4CCDDC067E4}" srcOrd="2" destOrd="0" presId="urn:microsoft.com/office/officeart/2018/2/layout/IconVerticalSolidList"/>
    <dgm:cxn modelId="{710F8375-B9D3-4889-B11A-6A78871039A5}" type="presParOf" srcId="{6E33A071-1464-40F0-B92A-DA641260DA87}" destId="{4233422F-B707-4086-B39D-D90F899703EF}" srcOrd="3" destOrd="0" presId="urn:microsoft.com/office/officeart/2018/2/layout/IconVerticalSolidList"/>
    <dgm:cxn modelId="{88B6A228-2665-48DE-805B-57B2AB40803B}" type="presParOf" srcId="{1EE51B0E-5F4C-4F88-A1A2-BCCF00AD2146}" destId="{57B4858A-72A3-44F1-BDD8-5D090A76E7B1}" srcOrd="1" destOrd="0" presId="urn:microsoft.com/office/officeart/2018/2/layout/IconVerticalSolidList"/>
    <dgm:cxn modelId="{54DCB4D2-250D-4B3F-92C3-D4E7D0FB01A8}" type="presParOf" srcId="{1EE51B0E-5F4C-4F88-A1A2-BCCF00AD2146}" destId="{60654B23-6D87-4969-B5F5-3E2594C47A6C}" srcOrd="2" destOrd="0" presId="urn:microsoft.com/office/officeart/2018/2/layout/IconVerticalSolidList"/>
    <dgm:cxn modelId="{094BD129-4751-4114-A288-54DAA72EA8A0}" type="presParOf" srcId="{60654B23-6D87-4969-B5F5-3E2594C47A6C}" destId="{2C542A38-A2F2-4485-85CD-57A1C9C5AC50}" srcOrd="0" destOrd="0" presId="urn:microsoft.com/office/officeart/2018/2/layout/IconVerticalSolidList"/>
    <dgm:cxn modelId="{436E50B5-4508-4E4F-A304-0073E4EF659D}" type="presParOf" srcId="{60654B23-6D87-4969-B5F5-3E2594C47A6C}" destId="{81FC7688-B871-4FCD-B2FD-5ED8E9365877}" srcOrd="1" destOrd="0" presId="urn:microsoft.com/office/officeart/2018/2/layout/IconVerticalSolidList"/>
    <dgm:cxn modelId="{2D995DC6-2E9A-4EA6-BA2F-6DD7F897820A}" type="presParOf" srcId="{60654B23-6D87-4969-B5F5-3E2594C47A6C}" destId="{B6ADDADC-3895-4D0F-BD5D-7E188A53A012}" srcOrd="2" destOrd="0" presId="urn:microsoft.com/office/officeart/2018/2/layout/IconVerticalSolidList"/>
    <dgm:cxn modelId="{FDE5C23C-3417-4A6D-BE11-6236A418683B}" type="presParOf" srcId="{60654B23-6D87-4969-B5F5-3E2594C47A6C}" destId="{0770CF11-55A9-46A3-9178-F943FA8B140A}" srcOrd="3" destOrd="0" presId="urn:microsoft.com/office/officeart/2018/2/layout/IconVerticalSolidList"/>
    <dgm:cxn modelId="{938EF211-A37C-4F26-B367-9654D6BC2895}" type="presParOf" srcId="{1EE51B0E-5F4C-4F88-A1A2-BCCF00AD2146}" destId="{0471EAF0-5BBE-4DF2-9780-2DE8B5AB8F1B}" srcOrd="3" destOrd="0" presId="urn:microsoft.com/office/officeart/2018/2/layout/IconVerticalSolidList"/>
    <dgm:cxn modelId="{FDA89FFA-AC00-4FCF-8525-C4A1E2A84E9B}" type="presParOf" srcId="{1EE51B0E-5F4C-4F88-A1A2-BCCF00AD2146}" destId="{226D8260-8898-4095-BF05-8E825ED2597B}" srcOrd="4" destOrd="0" presId="urn:microsoft.com/office/officeart/2018/2/layout/IconVerticalSolidList"/>
    <dgm:cxn modelId="{2D9F6732-E8D6-4D31-80A6-EBAFF491B675}" type="presParOf" srcId="{226D8260-8898-4095-BF05-8E825ED2597B}" destId="{DF5049A5-BAAF-4E81-A219-F75523EB96B6}" srcOrd="0" destOrd="0" presId="urn:microsoft.com/office/officeart/2018/2/layout/IconVerticalSolidList"/>
    <dgm:cxn modelId="{7FE954AC-4DB1-4B81-B877-374822FFCA86}" type="presParOf" srcId="{226D8260-8898-4095-BF05-8E825ED2597B}" destId="{BBE355CF-52BF-4C7F-A57F-41CECB97E378}" srcOrd="1" destOrd="0" presId="urn:microsoft.com/office/officeart/2018/2/layout/IconVerticalSolidList"/>
    <dgm:cxn modelId="{039F268D-3069-4561-AB1F-41BC6DAEF989}" type="presParOf" srcId="{226D8260-8898-4095-BF05-8E825ED2597B}" destId="{275C5253-6F95-4461-ABA7-E7D1D2D05630}" srcOrd="2" destOrd="0" presId="urn:microsoft.com/office/officeart/2018/2/layout/IconVerticalSolidList"/>
    <dgm:cxn modelId="{B520ADF0-70B3-4BB1-B076-D27642AE112B}" type="presParOf" srcId="{226D8260-8898-4095-BF05-8E825ED2597B}" destId="{CB87D4BC-0BF3-4AF0-A4CD-E4BA19093F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0BDA3F-5050-4538-B60F-E3F229EA62E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F97A09B-8DAD-4B54-829E-7E31D397DD2A}">
      <dgm:prSet/>
      <dgm:spPr/>
      <dgm:t>
        <a:bodyPr/>
        <a:lstStyle/>
        <a:p>
          <a:r>
            <a:rPr lang="en-US" dirty="0"/>
            <a:t>Introduce techniques for adjusting course pace to accommodate different learning speeds.</a:t>
          </a:r>
        </a:p>
      </dgm:t>
    </dgm:pt>
    <dgm:pt modelId="{A46B5E17-B0D8-44C6-BF3D-FEB9939D4CF3}" type="parTrans" cxnId="{29B3930E-21B2-4956-81D6-AE2B9124F06D}">
      <dgm:prSet/>
      <dgm:spPr/>
      <dgm:t>
        <a:bodyPr/>
        <a:lstStyle/>
        <a:p>
          <a:endParaRPr lang="en-US"/>
        </a:p>
      </dgm:t>
    </dgm:pt>
    <dgm:pt modelId="{E60FD469-5DE2-4C41-8C09-BA67F7F44283}" type="sibTrans" cxnId="{29B3930E-21B2-4956-81D6-AE2B9124F06D}">
      <dgm:prSet/>
      <dgm:spPr/>
      <dgm:t>
        <a:bodyPr/>
        <a:lstStyle/>
        <a:p>
          <a:endParaRPr lang="en-US"/>
        </a:p>
      </dgm:t>
    </dgm:pt>
    <dgm:pt modelId="{7EEBE64E-EC27-45A3-8E43-43EB91001F97}">
      <dgm:prSet/>
      <dgm:spPr/>
      <dgm:t>
        <a:bodyPr/>
        <a:lstStyle/>
        <a:p>
          <a:r>
            <a:rPr lang="en-US" dirty="0"/>
            <a:t>Teach instructors how to identify signs of students struggling with the pace.</a:t>
          </a:r>
        </a:p>
      </dgm:t>
    </dgm:pt>
    <dgm:pt modelId="{1CE7FF19-F1B4-4540-8B83-881C58C3A1C5}" type="parTrans" cxnId="{8041B9BF-06E6-4AB9-9954-B85FD7BCBD99}">
      <dgm:prSet/>
      <dgm:spPr/>
      <dgm:t>
        <a:bodyPr/>
        <a:lstStyle/>
        <a:p>
          <a:endParaRPr lang="en-US"/>
        </a:p>
      </dgm:t>
    </dgm:pt>
    <dgm:pt modelId="{58AE97B0-DA63-464C-978C-AE8B6C57274C}" type="sibTrans" cxnId="{8041B9BF-06E6-4AB9-9954-B85FD7BCBD99}">
      <dgm:prSet/>
      <dgm:spPr/>
      <dgm:t>
        <a:bodyPr/>
        <a:lstStyle/>
        <a:p>
          <a:endParaRPr lang="en-US"/>
        </a:p>
      </dgm:t>
    </dgm:pt>
    <dgm:pt modelId="{24032D53-6BFF-4753-A358-80484DC9005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Encourage regular check-ins and adaptive teaching methods.</a:t>
          </a:r>
        </a:p>
      </dgm:t>
    </dgm:pt>
    <dgm:pt modelId="{B9BE4276-5C47-43AB-9DBB-72A9F638B5CF}" type="sibTrans" cxnId="{B4FEE1D6-002C-4D16-904D-2F098EADC0CC}">
      <dgm:prSet/>
      <dgm:spPr/>
      <dgm:t>
        <a:bodyPr/>
        <a:lstStyle/>
        <a:p>
          <a:endParaRPr lang="en-US"/>
        </a:p>
      </dgm:t>
    </dgm:pt>
    <dgm:pt modelId="{EDF49013-7884-4106-8E7B-5F5A9E032CE6}" type="parTrans" cxnId="{B4FEE1D6-002C-4D16-904D-2F098EADC0CC}">
      <dgm:prSet/>
      <dgm:spPr/>
      <dgm:t>
        <a:bodyPr/>
        <a:lstStyle/>
        <a:p>
          <a:endParaRPr lang="en-US"/>
        </a:p>
      </dgm:t>
    </dgm:pt>
    <dgm:pt modelId="{1EE51B0E-5F4C-4F88-A1A2-BCCF00AD2146}" type="pres">
      <dgm:prSet presAssocID="{8C0BDA3F-5050-4538-B60F-E3F229EA62EF}" presName="root" presStyleCnt="0">
        <dgm:presLayoutVars>
          <dgm:dir/>
          <dgm:resizeHandles val="exact"/>
        </dgm:presLayoutVars>
      </dgm:prSet>
      <dgm:spPr/>
    </dgm:pt>
    <dgm:pt modelId="{6E33A071-1464-40F0-B92A-DA641260DA87}" type="pres">
      <dgm:prSet presAssocID="{1F97A09B-8DAD-4B54-829E-7E31D397DD2A}" presName="compNode" presStyleCnt="0"/>
      <dgm:spPr/>
    </dgm:pt>
    <dgm:pt modelId="{D07906F0-00B7-42EC-B502-F697DE6C2EEF}" type="pres">
      <dgm:prSet presAssocID="{1F97A09B-8DAD-4B54-829E-7E31D397DD2A}" presName="bgRect" presStyleLbl="bgShp" presStyleIdx="0" presStyleCnt="3"/>
      <dgm:spPr/>
    </dgm:pt>
    <dgm:pt modelId="{7F47A5AB-F1BB-482B-A0E6-5A79DB1588C7}" type="pres">
      <dgm:prSet presAssocID="{1F97A09B-8DAD-4B54-829E-7E31D397DD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C885EDC-B7FC-4CFE-BC46-F4CCDDC067E4}" type="pres">
      <dgm:prSet presAssocID="{1F97A09B-8DAD-4B54-829E-7E31D397DD2A}" presName="spaceRect" presStyleCnt="0"/>
      <dgm:spPr/>
    </dgm:pt>
    <dgm:pt modelId="{4233422F-B707-4086-B39D-D90F899703EF}" type="pres">
      <dgm:prSet presAssocID="{1F97A09B-8DAD-4B54-829E-7E31D397DD2A}" presName="parTx" presStyleLbl="revTx" presStyleIdx="0" presStyleCnt="3">
        <dgm:presLayoutVars>
          <dgm:chMax val="0"/>
          <dgm:chPref val="0"/>
        </dgm:presLayoutVars>
      </dgm:prSet>
      <dgm:spPr/>
    </dgm:pt>
    <dgm:pt modelId="{57B4858A-72A3-44F1-BDD8-5D090A76E7B1}" type="pres">
      <dgm:prSet presAssocID="{E60FD469-5DE2-4C41-8C09-BA67F7F44283}" presName="sibTrans" presStyleCnt="0"/>
      <dgm:spPr/>
    </dgm:pt>
    <dgm:pt modelId="{60654B23-6D87-4969-B5F5-3E2594C47A6C}" type="pres">
      <dgm:prSet presAssocID="{7EEBE64E-EC27-45A3-8E43-43EB91001F97}" presName="compNode" presStyleCnt="0"/>
      <dgm:spPr/>
    </dgm:pt>
    <dgm:pt modelId="{2C542A38-A2F2-4485-85CD-57A1C9C5AC50}" type="pres">
      <dgm:prSet presAssocID="{7EEBE64E-EC27-45A3-8E43-43EB91001F97}" presName="bgRect" presStyleLbl="bgShp" presStyleIdx="1" presStyleCnt="3"/>
      <dgm:spPr/>
    </dgm:pt>
    <dgm:pt modelId="{81FC7688-B871-4FCD-B2FD-5ED8E9365877}" type="pres">
      <dgm:prSet presAssocID="{7EEBE64E-EC27-45A3-8E43-43EB91001F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6ADDADC-3895-4D0F-BD5D-7E188A53A012}" type="pres">
      <dgm:prSet presAssocID="{7EEBE64E-EC27-45A3-8E43-43EB91001F97}" presName="spaceRect" presStyleCnt="0"/>
      <dgm:spPr/>
    </dgm:pt>
    <dgm:pt modelId="{0770CF11-55A9-46A3-9178-F943FA8B140A}" type="pres">
      <dgm:prSet presAssocID="{7EEBE64E-EC27-45A3-8E43-43EB91001F97}" presName="parTx" presStyleLbl="revTx" presStyleIdx="1" presStyleCnt="3">
        <dgm:presLayoutVars>
          <dgm:chMax val="0"/>
          <dgm:chPref val="0"/>
        </dgm:presLayoutVars>
      </dgm:prSet>
      <dgm:spPr/>
    </dgm:pt>
    <dgm:pt modelId="{0471EAF0-5BBE-4DF2-9780-2DE8B5AB8F1B}" type="pres">
      <dgm:prSet presAssocID="{58AE97B0-DA63-464C-978C-AE8B6C57274C}" presName="sibTrans" presStyleCnt="0"/>
      <dgm:spPr/>
    </dgm:pt>
    <dgm:pt modelId="{226D8260-8898-4095-BF05-8E825ED2597B}" type="pres">
      <dgm:prSet presAssocID="{24032D53-6BFF-4753-A358-80484DC90054}" presName="compNode" presStyleCnt="0"/>
      <dgm:spPr/>
    </dgm:pt>
    <dgm:pt modelId="{DF5049A5-BAAF-4E81-A219-F75523EB96B6}" type="pres">
      <dgm:prSet presAssocID="{24032D53-6BFF-4753-A358-80484DC90054}" presName="bgRect" presStyleLbl="bgShp" presStyleIdx="2" presStyleCnt="3"/>
      <dgm:spPr/>
    </dgm:pt>
    <dgm:pt modelId="{BBE355CF-52BF-4C7F-A57F-41CECB97E378}" type="pres">
      <dgm:prSet presAssocID="{24032D53-6BFF-4753-A358-80484DC900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75C5253-6F95-4461-ABA7-E7D1D2D05630}" type="pres">
      <dgm:prSet presAssocID="{24032D53-6BFF-4753-A358-80484DC90054}" presName="spaceRect" presStyleCnt="0"/>
      <dgm:spPr/>
    </dgm:pt>
    <dgm:pt modelId="{CB87D4BC-0BF3-4AF0-A4CD-E4BA19093FF7}" type="pres">
      <dgm:prSet presAssocID="{24032D53-6BFF-4753-A358-80484DC9005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9B3930E-21B2-4956-81D6-AE2B9124F06D}" srcId="{8C0BDA3F-5050-4538-B60F-E3F229EA62EF}" destId="{1F97A09B-8DAD-4B54-829E-7E31D397DD2A}" srcOrd="0" destOrd="0" parTransId="{A46B5E17-B0D8-44C6-BF3D-FEB9939D4CF3}" sibTransId="{E60FD469-5DE2-4C41-8C09-BA67F7F44283}"/>
    <dgm:cxn modelId="{FF11E625-F36E-49AF-8E54-32AD0C3C32BA}" type="presOf" srcId="{1F97A09B-8DAD-4B54-829E-7E31D397DD2A}" destId="{4233422F-B707-4086-B39D-D90F899703EF}" srcOrd="0" destOrd="0" presId="urn:microsoft.com/office/officeart/2018/2/layout/IconVerticalSolidList"/>
    <dgm:cxn modelId="{69762D4C-A7C8-4A38-89D6-ADAE11BC7B1A}" type="presOf" srcId="{8C0BDA3F-5050-4538-B60F-E3F229EA62EF}" destId="{1EE51B0E-5F4C-4F88-A1A2-BCCF00AD2146}" srcOrd="0" destOrd="0" presId="urn:microsoft.com/office/officeart/2018/2/layout/IconVerticalSolidList"/>
    <dgm:cxn modelId="{1D4FF674-12EB-4257-93CE-4FF9301D6E87}" type="presOf" srcId="{24032D53-6BFF-4753-A358-80484DC90054}" destId="{CB87D4BC-0BF3-4AF0-A4CD-E4BA19093FF7}" srcOrd="0" destOrd="0" presId="urn:microsoft.com/office/officeart/2018/2/layout/IconVerticalSolidList"/>
    <dgm:cxn modelId="{DAE50290-274A-4D72-8793-31CC0D957067}" type="presOf" srcId="{7EEBE64E-EC27-45A3-8E43-43EB91001F97}" destId="{0770CF11-55A9-46A3-9178-F943FA8B140A}" srcOrd="0" destOrd="0" presId="urn:microsoft.com/office/officeart/2018/2/layout/IconVerticalSolidList"/>
    <dgm:cxn modelId="{8041B9BF-06E6-4AB9-9954-B85FD7BCBD99}" srcId="{8C0BDA3F-5050-4538-B60F-E3F229EA62EF}" destId="{7EEBE64E-EC27-45A3-8E43-43EB91001F97}" srcOrd="1" destOrd="0" parTransId="{1CE7FF19-F1B4-4540-8B83-881C58C3A1C5}" sibTransId="{58AE97B0-DA63-464C-978C-AE8B6C57274C}"/>
    <dgm:cxn modelId="{B4FEE1D6-002C-4D16-904D-2F098EADC0CC}" srcId="{8C0BDA3F-5050-4538-B60F-E3F229EA62EF}" destId="{24032D53-6BFF-4753-A358-80484DC90054}" srcOrd="2" destOrd="0" parTransId="{EDF49013-7884-4106-8E7B-5F5A9E032CE6}" sibTransId="{B9BE4276-5C47-43AB-9DBB-72A9F638B5CF}"/>
    <dgm:cxn modelId="{A8C8245B-3C62-48DC-A23D-1B39A24AD190}" type="presParOf" srcId="{1EE51B0E-5F4C-4F88-A1A2-BCCF00AD2146}" destId="{6E33A071-1464-40F0-B92A-DA641260DA87}" srcOrd="0" destOrd="0" presId="urn:microsoft.com/office/officeart/2018/2/layout/IconVerticalSolidList"/>
    <dgm:cxn modelId="{BBE8A1BC-8DE3-4074-84FE-603BF7601E03}" type="presParOf" srcId="{6E33A071-1464-40F0-B92A-DA641260DA87}" destId="{D07906F0-00B7-42EC-B502-F697DE6C2EEF}" srcOrd="0" destOrd="0" presId="urn:microsoft.com/office/officeart/2018/2/layout/IconVerticalSolidList"/>
    <dgm:cxn modelId="{C77645E8-FA64-40B5-9B7D-336F3F0ACB5D}" type="presParOf" srcId="{6E33A071-1464-40F0-B92A-DA641260DA87}" destId="{7F47A5AB-F1BB-482B-A0E6-5A79DB1588C7}" srcOrd="1" destOrd="0" presId="urn:microsoft.com/office/officeart/2018/2/layout/IconVerticalSolidList"/>
    <dgm:cxn modelId="{56D89F81-B40B-4A69-8AFD-F8B14C869F37}" type="presParOf" srcId="{6E33A071-1464-40F0-B92A-DA641260DA87}" destId="{5C885EDC-B7FC-4CFE-BC46-F4CCDDC067E4}" srcOrd="2" destOrd="0" presId="urn:microsoft.com/office/officeart/2018/2/layout/IconVerticalSolidList"/>
    <dgm:cxn modelId="{710F8375-B9D3-4889-B11A-6A78871039A5}" type="presParOf" srcId="{6E33A071-1464-40F0-B92A-DA641260DA87}" destId="{4233422F-B707-4086-B39D-D90F899703EF}" srcOrd="3" destOrd="0" presId="urn:microsoft.com/office/officeart/2018/2/layout/IconVerticalSolidList"/>
    <dgm:cxn modelId="{88B6A228-2665-48DE-805B-57B2AB40803B}" type="presParOf" srcId="{1EE51B0E-5F4C-4F88-A1A2-BCCF00AD2146}" destId="{57B4858A-72A3-44F1-BDD8-5D090A76E7B1}" srcOrd="1" destOrd="0" presId="urn:microsoft.com/office/officeart/2018/2/layout/IconVerticalSolidList"/>
    <dgm:cxn modelId="{54DCB4D2-250D-4B3F-92C3-D4E7D0FB01A8}" type="presParOf" srcId="{1EE51B0E-5F4C-4F88-A1A2-BCCF00AD2146}" destId="{60654B23-6D87-4969-B5F5-3E2594C47A6C}" srcOrd="2" destOrd="0" presId="urn:microsoft.com/office/officeart/2018/2/layout/IconVerticalSolidList"/>
    <dgm:cxn modelId="{094BD129-4751-4114-A288-54DAA72EA8A0}" type="presParOf" srcId="{60654B23-6D87-4969-B5F5-3E2594C47A6C}" destId="{2C542A38-A2F2-4485-85CD-57A1C9C5AC50}" srcOrd="0" destOrd="0" presId="urn:microsoft.com/office/officeart/2018/2/layout/IconVerticalSolidList"/>
    <dgm:cxn modelId="{436E50B5-4508-4E4F-A304-0073E4EF659D}" type="presParOf" srcId="{60654B23-6D87-4969-B5F5-3E2594C47A6C}" destId="{81FC7688-B871-4FCD-B2FD-5ED8E9365877}" srcOrd="1" destOrd="0" presId="urn:microsoft.com/office/officeart/2018/2/layout/IconVerticalSolidList"/>
    <dgm:cxn modelId="{2D995DC6-2E9A-4EA6-BA2F-6DD7F897820A}" type="presParOf" srcId="{60654B23-6D87-4969-B5F5-3E2594C47A6C}" destId="{B6ADDADC-3895-4D0F-BD5D-7E188A53A012}" srcOrd="2" destOrd="0" presId="urn:microsoft.com/office/officeart/2018/2/layout/IconVerticalSolidList"/>
    <dgm:cxn modelId="{FDE5C23C-3417-4A6D-BE11-6236A418683B}" type="presParOf" srcId="{60654B23-6D87-4969-B5F5-3E2594C47A6C}" destId="{0770CF11-55A9-46A3-9178-F943FA8B140A}" srcOrd="3" destOrd="0" presId="urn:microsoft.com/office/officeart/2018/2/layout/IconVerticalSolidList"/>
    <dgm:cxn modelId="{938EF211-A37C-4F26-B367-9654D6BC2895}" type="presParOf" srcId="{1EE51B0E-5F4C-4F88-A1A2-BCCF00AD2146}" destId="{0471EAF0-5BBE-4DF2-9780-2DE8B5AB8F1B}" srcOrd="3" destOrd="0" presId="urn:microsoft.com/office/officeart/2018/2/layout/IconVerticalSolidList"/>
    <dgm:cxn modelId="{FDA89FFA-AC00-4FCF-8525-C4A1E2A84E9B}" type="presParOf" srcId="{1EE51B0E-5F4C-4F88-A1A2-BCCF00AD2146}" destId="{226D8260-8898-4095-BF05-8E825ED2597B}" srcOrd="4" destOrd="0" presId="urn:microsoft.com/office/officeart/2018/2/layout/IconVerticalSolidList"/>
    <dgm:cxn modelId="{2D9F6732-E8D6-4D31-80A6-EBAFF491B675}" type="presParOf" srcId="{226D8260-8898-4095-BF05-8E825ED2597B}" destId="{DF5049A5-BAAF-4E81-A219-F75523EB96B6}" srcOrd="0" destOrd="0" presId="urn:microsoft.com/office/officeart/2018/2/layout/IconVerticalSolidList"/>
    <dgm:cxn modelId="{7FE954AC-4DB1-4B81-B877-374822FFCA86}" type="presParOf" srcId="{226D8260-8898-4095-BF05-8E825ED2597B}" destId="{BBE355CF-52BF-4C7F-A57F-41CECB97E378}" srcOrd="1" destOrd="0" presId="urn:microsoft.com/office/officeart/2018/2/layout/IconVerticalSolidList"/>
    <dgm:cxn modelId="{039F268D-3069-4561-AB1F-41BC6DAEF989}" type="presParOf" srcId="{226D8260-8898-4095-BF05-8E825ED2597B}" destId="{275C5253-6F95-4461-ABA7-E7D1D2D05630}" srcOrd="2" destOrd="0" presId="urn:microsoft.com/office/officeart/2018/2/layout/IconVerticalSolidList"/>
    <dgm:cxn modelId="{B520ADF0-70B3-4BB1-B076-D27642AE112B}" type="presParOf" srcId="{226D8260-8898-4095-BF05-8E825ED2597B}" destId="{CB87D4BC-0BF3-4AF0-A4CD-E4BA19093F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0BDA3F-5050-4538-B60F-E3F229EA62EF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97A09B-8DAD-4B54-829E-7E31D397DD2A}">
      <dgm:prSet/>
      <dgm:spPr/>
      <dgm:t>
        <a:bodyPr/>
        <a:lstStyle/>
        <a:p>
          <a:r>
            <a:rPr lang="en-US" dirty="0"/>
            <a:t>Discuss elements of comprehensive and engaging pre-course work.</a:t>
          </a:r>
        </a:p>
      </dgm:t>
    </dgm:pt>
    <dgm:pt modelId="{A46B5E17-B0D8-44C6-BF3D-FEB9939D4CF3}" type="parTrans" cxnId="{29B3930E-21B2-4956-81D6-AE2B9124F06D}">
      <dgm:prSet/>
      <dgm:spPr/>
      <dgm:t>
        <a:bodyPr/>
        <a:lstStyle/>
        <a:p>
          <a:endParaRPr lang="en-US"/>
        </a:p>
      </dgm:t>
    </dgm:pt>
    <dgm:pt modelId="{E60FD469-5DE2-4C41-8C09-BA67F7F44283}" type="sibTrans" cxnId="{29B3930E-21B2-4956-81D6-AE2B9124F06D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7EEBE64E-EC27-45A3-8E43-43EB91001F97}">
      <dgm:prSet/>
      <dgm:spPr/>
      <dgm:t>
        <a:bodyPr/>
        <a:lstStyle/>
        <a:p>
          <a:r>
            <a:rPr lang="en-US" dirty="0"/>
            <a:t>Highlight the importance of onboarding sessions and early student engagement.</a:t>
          </a:r>
        </a:p>
      </dgm:t>
    </dgm:pt>
    <dgm:pt modelId="{1CE7FF19-F1B4-4540-8B83-881C58C3A1C5}" type="parTrans" cxnId="{8041B9BF-06E6-4AB9-9954-B85FD7BCBD99}">
      <dgm:prSet/>
      <dgm:spPr/>
      <dgm:t>
        <a:bodyPr/>
        <a:lstStyle/>
        <a:p>
          <a:endParaRPr lang="en-US"/>
        </a:p>
      </dgm:t>
    </dgm:pt>
    <dgm:pt modelId="{58AE97B0-DA63-464C-978C-AE8B6C57274C}" type="sibTrans" cxnId="{8041B9BF-06E6-4AB9-9954-B85FD7BCBD99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24032D53-6BFF-4753-A358-80484DC9005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Encourage regular check-ins and adaptive teaching methods.</a:t>
          </a:r>
        </a:p>
      </dgm:t>
    </dgm:pt>
    <dgm:pt modelId="{B9BE4276-5C47-43AB-9DBB-72A9F638B5CF}" type="sibTrans" cxnId="{B4FEE1D6-002C-4D16-904D-2F098EADC0CC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EDF49013-7884-4106-8E7B-5F5A9E032CE6}" type="parTrans" cxnId="{B4FEE1D6-002C-4D16-904D-2F098EADC0CC}">
      <dgm:prSet/>
      <dgm:spPr/>
      <dgm:t>
        <a:bodyPr/>
        <a:lstStyle/>
        <a:p>
          <a:endParaRPr lang="en-US"/>
        </a:p>
      </dgm:t>
    </dgm:pt>
    <dgm:pt modelId="{C8655550-23B2-42BF-9D20-865D8043855D}" type="pres">
      <dgm:prSet presAssocID="{8C0BDA3F-5050-4538-B60F-E3F229EA62EF}" presName="Name0" presStyleCnt="0">
        <dgm:presLayoutVars>
          <dgm:animLvl val="lvl"/>
          <dgm:resizeHandles val="exact"/>
        </dgm:presLayoutVars>
      </dgm:prSet>
      <dgm:spPr/>
    </dgm:pt>
    <dgm:pt modelId="{976895EB-30B1-4EF7-B8D0-FB66A6B76213}" type="pres">
      <dgm:prSet presAssocID="{1F97A09B-8DAD-4B54-829E-7E31D397DD2A}" presName="compositeNode" presStyleCnt="0">
        <dgm:presLayoutVars>
          <dgm:bulletEnabled val="1"/>
        </dgm:presLayoutVars>
      </dgm:prSet>
      <dgm:spPr/>
    </dgm:pt>
    <dgm:pt modelId="{09CFB143-2E0C-4CE7-B743-ACC3B35DBD40}" type="pres">
      <dgm:prSet presAssocID="{1F97A09B-8DAD-4B54-829E-7E31D397DD2A}" presName="bgRect" presStyleLbl="bgAccFollowNode1" presStyleIdx="0" presStyleCnt="3"/>
      <dgm:spPr/>
    </dgm:pt>
    <dgm:pt modelId="{8B177990-C4C3-4B16-A7EE-8B53638AE246}" type="pres">
      <dgm:prSet presAssocID="{E60FD469-5DE2-4C41-8C09-BA67F7F44283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64D3E71-E296-4356-A85B-21807CD82E82}" type="pres">
      <dgm:prSet presAssocID="{1F97A09B-8DAD-4B54-829E-7E31D397DD2A}" presName="bottomLine" presStyleLbl="alignNode1" presStyleIdx="1" presStyleCnt="6">
        <dgm:presLayoutVars/>
      </dgm:prSet>
      <dgm:spPr/>
    </dgm:pt>
    <dgm:pt modelId="{3E20D060-67A4-4B18-B388-0F4CD44181B3}" type="pres">
      <dgm:prSet presAssocID="{1F97A09B-8DAD-4B54-829E-7E31D397DD2A}" presName="nodeText" presStyleLbl="bgAccFollowNode1" presStyleIdx="0" presStyleCnt="3">
        <dgm:presLayoutVars>
          <dgm:bulletEnabled val="1"/>
        </dgm:presLayoutVars>
      </dgm:prSet>
      <dgm:spPr/>
    </dgm:pt>
    <dgm:pt modelId="{9BE0670B-3CDE-4C9C-8D4E-889D69C35DEA}" type="pres">
      <dgm:prSet presAssocID="{E60FD469-5DE2-4C41-8C09-BA67F7F44283}" presName="sibTrans" presStyleCnt="0"/>
      <dgm:spPr/>
    </dgm:pt>
    <dgm:pt modelId="{3F5AD71F-8C44-43D9-870A-1EF0B5519AA7}" type="pres">
      <dgm:prSet presAssocID="{7EEBE64E-EC27-45A3-8E43-43EB91001F97}" presName="compositeNode" presStyleCnt="0">
        <dgm:presLayoutVars>
          <dgm:bulletEnabled val="1"/>
        </dgm:presLayoutVars>
      </dgm:prSet>
      <dgm:spPr/>
    </dgm:pt>
    <dgm:pt modelId="{1563652B-10E7-4CEA-A70D-19C28EBD79EA}" type="pres">
      <dgm:prSet presAssocID="{7EEBE64E-EC27-45A3-8E43-43EB91001F97}" presName="bgRect" presStyleLbl="bgAccFollowNode1" presStyleIdx="1" presStyleCnt="3"/>
      <dgm:spPr/>
    </dgm:pt>
    <dgm:pt modelId="{4AF176FA-01E5-41C2-976A-8915370EA905}" type="pres">
      <dgm:prSet presAssocID="{58AE97B0-DA63-464C-978C-AE8B6C57274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4822F493-99EE-428F-9085-A11B9657DCCE}" type="pres">
      <dgm:prSet presAssocID="{7EEBE64E-EC27-45A3-8E43-43EB91001F97}" presName="bottomLine" presStyleLbl="alignNode1" presStyleIdx="3" presStyleCnt="6">
        <dgm:presLayoutVars/>
      </dgm:prSet>
      <dgm:spPr/>
    </dgm:pt>
    <dgm:pt modelId="{D3241E39-9B23-4532-91B8-E915EB067B29}" type="pres">
      <dgm:prSet presAssocID="{7EEBE64E-EC27-45A3-8E43-43EB91001F97}" presName="nodeText" presStyleLbl="bgAccFollowNode1" presStyleIdx="1" presStyleCnt="3">
        <dgm:presLayoutVars>
          <dgm:bulletEnabled val="1"/>
        </dgm:presLayoutVars>
      </dgm:prSet>
      <dgm:spPr/>
    </dgm:pt>
    <dgm:pt modelId="{2C8E9DB3-0624-4557-9ADC-3A7F8109AD98}" type="pres">
      <dgm:prSet presAssocID="{58AE97B0-DA63-464C-978C-AE8B6C57274C}" presName="sibTrans" presStyleCnt="0"/>
      <dgm:spPr/>
    </dgm:pt>
    <dgm:pt modelId="{E287F82D-E32E-41E2-8520-6DA4C2E6C6E4}" type="pres">
      <dgm:prSet presAssocID="{24032D53-6BFF-4753-A358-80484DC90054}" presName="compositeNode" presStyleCnt="0">
        <dgm:presLayoutVars>
          <dgm:bulletEnabled val="1"/>
        </dgm:presLayoutVars>
      </dgm:prSet>
      <dgm:spPr/>
    </dgm:pt>
    <dgm:pt modelId="{55844F78-9DC9-4789-829E-B41D0D36AC7D}" type="pres">
      <dgm:prSet presAssocID="{24032D53-6BFF-4753-A358-80484DC90054}" presName="bgRect" presStyleLbl="bgAccFollowNode1" presStyleIdx="2" presStyleCnt="3"/>
      <dgm:spPr/>
    </dgm:pt>
    <dgm:pt modelId="{99443776-3CDA-4CB1-9565-5661EF984070}" type="pres">
      <dgm:prSet presAssocID="{B9BE4276-5C47-43AB-9DBB-72A9F638B5C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DEAFEE2-AC7B-49C2-9645-D1F22A5B4ECE}" type="pres">
      <dgm:prSet presAssocID="{24032D53-6BFF-4753-A358-80484DC90054}" presName="bottomLine" presStyleLbl="alignNode1" presStyleIdx="5" presStyleCnt="6">
        <dgm:presLayoutVars/>
      </dgm:prSet>
      <dgm:spPr/>
    </dgm:pt>
    <dgm:pt modelId="{E43E4B0C-AFD2-4C33-9072-40E07E8C8ADA}" type="pres">
      <dgm:prSet presAssocID="{24032D53-6BFF-4753-A358-80484DC9005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9B3930E-21B2-4956-81D6-AE2B9124F06D}" srcId="{8C0BDA3F-5050-4538-B60F-E3F229EA62EF}" destId="{1F97A09B-8DAD-4B54-829E-7E31D397DD2A}" srcOrd="0" destOrd="0" parTransId="{A46B5E17-B0D8-44C6-BF3D-FEB9939D4CF3}" sibTransId="{E60FD469-5DE2-4C41-8C09-BA67F7F44283}"/>
    <dgm:cxn modelId="{8724302A-5C59-4D2B-B573-F5D8CC9AF967}" type="presOf" srcId="{E60FD469-5DE2-4C41-8C09-BA67F7F44283}" destId="{8B177990-C4C3-4B16-A7EE-8B53638AE246}" srcOrd="0" destOrd="0" presId="urn:microsoft.com/office/officeart/2016/7/layout/BasicLinearProcessNumbered"/>
    <dgm:cxn modelId="{3403EE2D-CD24-4E41-8649-74F02E480539}" type="presOf" srcId="{8C0BDA3F-5050-4538-B60F-E3F229EA62EF}" destId="{C8655550-23B2-42BF-9D20-865D8043855D}" srcOrd="0" destOrd="0" presId="urn:microsoft.com/office/officeart/2016/7/layout/BasicLinearProcessNumbered"/>
    <dgm:cxn modelId="{220CDB6B-A077-4DEF-B894-6BA7F07BD151}" type="presOf" srcId="{24032D53-6BFF-4753-A358-80484DC90054}" destId="{55844F78-9DC9-4789-829E-B41D0D36AC7D}" srcOrd="0" destOrd="0" presId="urn:microsoft.com/office/officeart/2016/7/layout/BasicLinearProcessNumbered"/>
    <dgm:cxn modelId="{3DFA3C82-0EE5-40DE-B0B2-BD0BB165198D}" type="presOf" srcId="{58AE97B0-DA63-464C-978C-AE8B6C57274C}" destId="{4AF176FA-01E5-41C2-976A-8915370EA905}" srcOrd="0" destOrd="0" presId="urn:microsoft.com/office/officeart/2016/7/layout/BasicLinearProcessNumbered"/>
    <dgm:cxn modelId="{A822AC88-AA58-40FF-B2C0-2BEDB278B6E2}" type="presOf" srcId="{1F97A09B-8DAD-4B54-829E-7E31D397DD2A}" destId="{3E20D060-67A4-4B18-B388-0F4CD44181B3}" srcOrd="1" destOrd="0" presId="urn:microsoft.com/office/officeart/2016/7/layout/BasicLinearProcessNumbered"/>
    <dgm:cxn modelId="{0FE5E7A7-2970-473F-A3F2-EB6EE906DF18}" type="presOf" srcId="{7EEBE64E-EC27-45A3-8E43-43EB91001F97}" destId="{D3241E39-9B23-4532-91B8-E915EB067B29}" srcOrd="1" destOrd="0" presId="urn:microsoft.com/office/officeart/2016/7/layout/BasicLinearProcessNumbered"/>
    <dgm:cxn modelId="{8041B9BF-06E6-4AB9-9954-B85FD7BCBD99}" srcId="{8C0BDA3F-5050-4538-B60F-E3F229EA62EF}" destId="{7EEBE64E-EC27-45A3-8E43-43EB91001F97}" srcOrd="1" destOrd="0" parTransId="{1CE7FF19-F1B4-4540-8B83-881C58C3A1C5}" sibTransId="{58AE97B0-DA63-464C-978C-AE8B6C57274C}"/>
    <dgm:cxn modelId="{84E5CBD4-1FB8-45B0-8583-B97E40F02840}" type="presOf" srcId="{7EEBE64E-EC27-45A3-8E43-43EB91001F97}" destId="{1563652B-10E7-4CEA-A70D-19C28EBD79EA}" srcOrd="0" destOrd="0" presId="urn:microsoft.com/office/officeart/2016/7/layout/BasicLinearProcessNumbered"/>
    <dgm:cxn modelId="{B4FEE1D6-002C-4D16-904D-2F098EADC0CC}" srcId="{8C0BDA3F-5050-4538-B60F-E3F229EA62EF}" destId="{24032D53-6BFF-4753-A358-80484DC90054}" srcOrd="2" destOrd="0" parTransId="{EDF49013-7884-4106-8E7B-5F5A9E032CE6}" sibTransId="{B9BE4276-5C47-43AB-9DBB-72A9F638B5CF}"/>
    <dgm:cxn modelId="{BD1186E0-D133-4838-A3AE-FD4B2A3547A3}" type="presOf" srcId="{1F97A09B-8DAD-4B54-829E-7E31D397DD2A}" destId="{09CFB143-2E0C-4CE7-B743-ACC3B35DBD40}" srcOrd="0" destOrd="0" presId="urn:microsoft.com/office/officeart/2016/7/layout/BasicLinearProcessNumbered"/>
    <dgm:cxn modelId="{1E6C6FE1-F9F9-478F-90FF-B989E29354C4}" type="presOf" srcId="{24032D53-6BFF-4753-A358-80484DC90054}" destId="{E43E4B0C-AFD2-4C33-9072-40E07E8C8ADA}" srcOrd="1" destOrd="0" presId="urn:microsoft.com/office/officeart/2016/7/layout/BasicLinearProcessNumbered"/>
    <dgm:cxn modelId="{8A6FC8FD-F32D-4F1A-B434-C54D05796B35}" type="presOf" srcId="{B9BE4276-5C47-43AB-9DBB-72A9F638B5CF}" destId="{99443776-3CDA-4CB1-9565-5661EF984070}" srcOrd="0" destOrd="0" presId="urn:microsoft.com/office/officeart/2016/7/layout/BasicLinearProcessNumbered"/>
    <dgm:cxn modelId="{44DBDDB7-7473-40DF-8AC6-F1CC9787C283}" type="presParOf" srcId="{C8655550-23B2-42BF-9D20-865D8043855D}" destId="{976895EB-30B1-4EF7-B8D0-FB66A6B76213}" srcOrd="0" destOrd="0" presId="urn:microsoft.com/office/officeart/2016/7/layout/BasicLinearProcessNumbered"/>
    <dgm:cxn modelId="{1D5319D4-19DF-474E-9130-893FCD54341F}" type="presParOf" srcId="{976895EB-30B1-4EF7-B8D0-FB66A6B76213}" destId="{09CFB143-2E0C-4CE7-B743-ACC3B35DBD40}" srcOrd="0" destOrd="0" presId="urn:microsoft.com/office/officeart/2016/7/layout/BasicLinearProcessNumbered"/>
    <dgm:cxn modelId="{BEF5150F-4A05-462E-8EDC-621CBC8EB67B}" type="presParOf" srcId="{976895EB-30B1-4EF7-B8D0-FB66A6B76213}" destId="{8B177990-C4C3-4B16-A7EE-8B53638AE246}" srcOrd="1" destOrd="0" presId="urn:microsoft.com/office/officeart/2016/7/layout/BasicLinearProcessNumbered"/>
    <dgm:cxn modelId="{6D695675-2000-4AA6-BFFD-80F75620F108}" type="presParOf" srcId="{976895EB-30B1-4EF7-B8D0-FB66A6B76213}" destId="{A64D3E71-E296-4356-A85B-21807CD82E82}" srcOrd="2" destOrd="0" presId="urn:microsoft.com/office/officeart/2016/7/layout/BasicLinearProcessNumbered"/>
    <dgm:cxn modelId="{316340E6-CDD5-4D51-81DB-2AA1B8909E7D}" type="presParOf" srcId="{976895EB-30B1-4EF7-B8D0-FB66A6B76213}" destId="{3E20D060-67A4-4B18-B388-0F4CD44181B3}" srcOrd="3" destOrd="0" presId="urn:microsoft.com/office/officeart/2016/7/layout/BasicLinearProcessNumbered"/>
    <dgm:cxn modelId="{F4B00D15-B649-405B-AC52-94CF2E3A9F2B}" type="presParOf" srcId="{C8655550-23B2-42BF-9D20-865D8043855D}" destId="{9BE0670B-3CDE-4C9C-8D4E-889D69C35DEA}" srcOrd="1" destOrd="0" presId="urn:microsoft.com/office/officeart/2016/7/layout/BasicLinearProcessNumbered"/>
    <dgm:cxn modelId="{BD7576C2-F152-4E40-BF4D-D9C943F04622}" type="presParOf" srcId="{C8655550-23B2-42BF-9D20-865D8043855D}" destId="{3F5AD71F-8C44-43D9-870A-1EF0B5519AA7}" srcOrd="2" destOrd="0" presId="urn:microsoft.com/office/officeart/2016/7/layout/BasicLinearProcessNumbered"/>
    <dgm:cxn modelId="{DB6245AC-8774-4EE7-B296-7B3ACA3458FB}" type="presParOf" srcId="{3F5AD71F-8C44-43D9-870A-1EF0B5519AA7}" destId="{1563652B-10E7-4CEA-A70D-19C28EBD79EA}" srcOrd="0" destOrd="0" presId="urn:microsoft.com/office/officeart/2016/7/layout/BasicLinearProcessNumbered"/>
    <dgm:cxn modelId="{03C06CBD-A2B5-4A6E-94B3-EC703F0094E3}" type="presParOf" srcId="{3F5AD71F-8C44-43D9-870A-1EF0B5519AA7}" destId="{4AF176FA-01E5-41C2-976A-8915370EA905}" srcOrd="1" destOrd="0" presId="urn:microsoft.com/office/officeart/2016/7/layout/BasicLinearProcessNumbered"/>
    <dgm:cxn modelId="{219AE93A-6DAA-4F27-8CA8-EFC3C3537FC2}" type="presParOf" srcId="{3F5AD71F-8C44-43D9-870A-1EF0B5519AA7}" destId="{4822F493-99EE-428F-9085-A11B9657DCCE}" srcOrd="2" destOrd="0" presId="urn:microsoft.com/office/officeart/2016/7/layout/BasicLinearProcessNumbered"/>
    <dgm:cxn modelId="{8152378E-A565-4C0B-8931-4D35BCF70DFE}" type="presParOf" srcId="{3F5AD71F-8C44-43D9-870A-1EF0B5519AA7}" destId="{D3241E39-9B23-4532-91B8-E915EB067B29}" srcOrd="3" destOrd="0" presId="urn:microsoft.com/office/officeart/2016/7/layout/BasicLinearProcessNumbered"/>
    <dgm:cxn modelId="{340BBDDF-2EC7-41B0-A6E6-615F54DC6928}" type="presParOf" srcId="{C8655550-23B2-42BF-9D20-865D8043855D}" destId="{2C8E9DB3-0624-4557-9ADC-3A7F8109AD98}" srcOrd="3" destOrd="0" presId="urn:microsoft.com/office/officeart/2016/7/layout/BasicLinearProcessNumbered"/>
    <dgm:cxn modelId="{94346FBD-F6C4-4FC1-BE67-EBFEFB581295}" type="presParOf" srcId="{C8655550-23B2-42BF-9D20-865D8043855D}" destId="{E287F82D-E32E-41E2-8520-6DA4C2E6C6E4}" srcOrd="4" destOrd="0" presId="urn:microsoft.com/office/officeart/2016/7/layout/BasicLinearProcessNumbered"/>
    <dgm:cxn modelId="{14FC70A6-9528-472A-BF94-812EBBFF11B5}" type="presParOf" srcId="{E287F82D-E32E-41E2-8520-6DA4C2E6C6E4}" destId="{55844F78-9DC9-4789-829E-B41D0D36AC7D}" srcOrd="0" destOrd="0" presId="urn:microsoft.com/office/officeart/2016/7/layout/BasicLinearProcessNumbered"/>
    <dgm:cxn modelId="{5570E443-12C9-4AF6-9899-50AD2246F00B}" type="presParOf" srcId="{E287F82D-E32E-41E2-8520-6DA4C2E6C6E4}" destId="{99443776-3CDA-4CB1-9565-5661EF984070}" srcOrd="1" destOrd="0" presId="urn:microsoft.com/office/officeart/2016/7/layout/BasicLinearProcessNumbered"/>
    <dgm:cxn modelId="{96E483E5-7C95-49A5-9E75-4C5F78FE0F14}" type="presParOf" srcId="{E287F82D-E32E-41E2-8520-6DA4C2E6C6E4}" destId="{3DEAFEE2-AC7B-49C2-9645-D1F22A5B4ECE}" srcOrd="2" destOrd="0" presId="urn:microsoft.com/office/officeart/2016/7/layout/BasicLinearProcessNumbered"/>
    <dgm:cxn modelId="{96C1FE0E-2D42-4103-A3FA-12360101C198}" type="presParOf" srcId="{E287F82D-E32E-41E2-8520-6DA4C2E6C6E4}" destId="{E43E4B0C-AFD2-4C33-9072-40E07E8C8AD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A97E3D9-6CBD-4634-B6CC-2E9C20EDDE46}" type="doc">
      <dgm:prSet loTypeId="urn:microsoft.com/office/officeart/2016/7/layout/VerticalHollowAction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BB2F323-DC8D-4769-A728-C86CD399B97D}">
      <dgm:prSet/>
      <dgm:spPr/>
      <dgm:t>
        <a:bodyPr/>
        <a:lstStyle/>
        <a:p>
          <a:r>
            <a:rPr lang="en-US"/>
            <a:t>Divide</a:t>
          </a:r>
        </a:p>
      </dgm:t>
    </dgm:pt>
    <dgm:pt modelId="{AEAB8529-1FC2-4579-926A-F4C1E5405990}" type="parTrans" cxnId="{022D0A22-C054-48FE-842B-7DA38DFE5BEA}">
      <dgm:prSet/>
      <dgm:spPr/>
      <dgm:t>
        <a:bodyPr/>
        <a:lstStyle/>
        <a:p>
          <a:endParaRPr lang="en-US"/>
        </a:p>
      </dgm:t>
    </dgm:pt>
    <dgm:pt modelId="{3586AB00-938F-44D9-B8FE-EF6FDF53A7B3}" type="sibTrans" cxnId="{022D0A22-C054-48FE-842B-7DA38DFE5BEA}">
      <dgm:prSet/>
      <dgm:spPr/>
      <dgm:t>
        <a:bodyPr/>
        <a:lstStyle/>
        <a:p>
          <a:endParaRPr lang="en-US"/>
        </a:p>
      </dgm:t>
    </dgm:pt>
    <dgm:pt modelId="{C455A558-1868-48C4-B875-783D00245366}">
      <dgm:prSet/>
      <dgm:spPr/>
      <dgm:t>
        <a:bodyPr/>
        <a:lstStyle/>
        <a:p>
          <a:r>
            <a:rPr lang="en-US"/>
            <a:t>Divide participants into small groups to brainstorm ideas for improving course pace and pre-course preparedness.</a:t>
          </a:r>
        </a:p>
      </dgm:t>
    </dgm:pt>
    <dgm:pt modelId="{8C6DA7EF-F775-47BF-96F6-9143CC49090E}" type="parTrans" cxnId="{23CDB960-3CB7-4C55-BF12-C304EA78BCE4}">
      <dgm:prSet/>
      <dgm:spPr/>
      <dgm:t>
        <a:bodyPr/>
        <a:lstStyle/>
        <a:p>
          <a:endParaRPr lang="en-US"/>
        </a:p>
      </dgm:t>
    </dgm:pt>
    <dgm:pt modelId="{5E8B0E97-3BA0-416D-AFB4-FA63AAE70454}" type="sibTrans" cxnId="{23CDB960-3CB7-4C55-BF12-C304EA78BCE4}">
      <dgm:prSet/>
      <dgm:spPr/>
      <dgm:t>
        <a:bodyPr/>
        <a:lstStyle/>
        <a:p>
          <a:endParaRPr lang="en-US"/>
        </a:p>
      </dgm:t>
    </dgm:pt>
    <dgm:pt modelId="{76518959-A54F-4EEB-BA31-924C285445A6}">
      <dgm:prSet/>
      <dgm:spPr/>
      <dgm:t>
        <a:bodyPr/>
        <a:lstStyle/>
        <a:p>
          <a:r>
            <a:rPr lang="en-US"/>
            <a:t>Compile</a:t>
          </a:r>
        </a:p>
      </dgm:t>
    </dgm:pt>
    <dgm:pt modelId="{1E94A50F-3DE7-4136-AEBC-1FFC8DB437BB}" type="parTrans" cxnId="{30BB75AE-F00B-43A1-B11D-48E935443286}">
      <dgm:prSet/>
      <dgm:spPr/>
      <dgm:t>
        <a:bodyPr/>
        <a:lstStyle/>
        <a:p>
          <a:endParaRPr lang="en-US"/>
        </a:p>
      </dgm:t>
    </dgm:pt>
    <dgm:pt modelId="{5EE9AE03-279C-4DE7-8C73-AC85746710A6}" type="sibTrans" cxnId="{30BB75AE-F00B-43A1-B11D-48E935443286}">
      <dgm:prSet/>
      <dgm:spPr/>
      <dgm:t>
        <a:bodyPr/>
        <a:lstStyle/>
        <a:p>
          <a:endParaRPr lang="en-US"/>
        </a:p>
      </dgm:t>
    </dgm:pt>
    <dgm:pt modelId="{E2B60FB3-DF3C-421B-8B54-05BAFCC7A1E7}">
      <dgm:prSet/>
      <dgm:spPr/>
      <dgm:t>
        <a:bodyPr/>
        <a:lstStyle/>
        <a:p>
          <a:r>
            <a:rPr lang="en-US"/>
            <a:t>Compile the ideas from breakout sessions into a cohesive action plan.</a:t>
          </a:r>
        </a:p>
      </dgm:t>
    </dgm:pt>
    <dgm:pt modelId="{33E5A44E-5EA3-4870-AFA3-C77E2E144121}" type="parTrans" cxnId="{BEEAE70E-A09A-4B6D-8A1C-A117ED8D60C9}">
      <dgm:prSet/>
      <dgm:spPr/>
      <dgm:t>
        <a:bodyPr/>
        <a:lstStyle/>
        <a:p>
          <a:endParaRPr lang="en-US"/>
        </a:p>
      </dgm:t>
    </dgm:pt>
    <dgm:pt modelId="{57EC8367-6AB8-4FE6-9028-E9A1F236EC88}" type="sibTrans" cxnId="{BEEAE70E-A09A-4B6D-8A1C-A117ED8D60C9}">
      <dgm:prSet/>
      <dgm:spPr/>
      <dgm:t>
        <a:bodyPr/>
        <a:lstStyle/>
        <a:p>
          <a:endParaRPr lang="en-US"/>
        </a:p>
      </dgm:t>
    </dgm:pt>
    <dgm:pt modelId="{21FFC946-1F01-48D4-B01A-FE9D2F49A3AC}">
      <dgm:prSet/>
      <dgm:spPr/>
      <dgm:t>
        <a:bodyPr/>
        <a:lstStyle/>
        <a:p>
          <a:r>
            <a:rPr lang="en-US"/>
            <a:t>Discuss</a:t>
          </a:r>
        </a:p>
      </dgm:t>
    </dgm:pt>
    <dgm:pt modelId="{24CAF87B-D852-4B6A-9CC7-412C5B6D6F9D}" type="parTrans" cxnId="{46CBD7BE-68F3-4CD7-8B89-77D39B45B54C}">
      <dgm:prSet/>
      <dgm:spPr/>
      <dgm:t>
        <a:bodyPr/>
        <a:lstStyle/>
        <a:p>
          <a:endParaRPr lang="en-US"/>
        </a:p>
      </dgm:t>
    </dgm:pt>
    <dgm:pt modelId="{82A21CCF-F77D-4D8C-A9EE-83CAEEC04299}" type="sibTrans" cxnId="{46CBD7BE-68F3-4CD7-8B89-77D39B45B54C}">
      <dgm:prSet/>
      <dgm:spPr/>
      <dgm:t>
        <a:bodyPr/>
        <a:lstStyle/>
        <a:p>
          <a:endParaRPr lang="en-US"/>
        </a:p>
      </dgm:t>
    </dgm:pt>
    <dgm:pt modelId="{F35EC72C-2C4F-44B5-8813-9CD2B34E26FF}">
      <dgm:prSet/>
      <dgm:spPr/>
      <dgm:t>
        <a:bodyPr/>
        <a:lstStyle/>
        <a:p>
          <a:r>
            <a:rPr lang="en-US"/>
            <a:t>Discuss how to track progress and ensure accountability.</a:t>
          </a:r>
        </a:p>
      </dgm:t>
    </dgm:pt>
    <dgm:pt modelId="{04C7E8F1-F19E-438C-AF21-AA87A5DFB31E}" type="parTrans" cxnId="{3EF3289D-BE2A-466C-BC29-F98150B8EEDC}">
      <dgm:prSet/>
      <dgm:spPr/>
      <dgm:t>
        <a:bodyPr/>
        <a:lstStyle/>
        <a:p>
          <a:endParaRPr lang="en-US"/>
        </a:p>
      </dgm:t>
    </dgm:pt>
    <dgm:pt modelId="{B88F9722-D208-4E2C-9BDD-8ADF6C27AD92}" type="sibTrans" cxnId="{3EF3289D-BE2A-466C-BC29-F98150B8EEDC}">
      <dgm:prSet/>
      <dgm:spPr/>
      <dgm:t>
        <a:bodyPr/>
        <a:lstStyle/>
        <a:p>
          <a:endParaRPr lang="en-US"/>
        </a:p>
      </dgm:t>
    </dgm:pt>
    <dgm:pt modelId="{A8920385-EC1E-4442-98FE-1B44E53D4777}" type="pres">
      <dgm:prSet presAssocID="{4A97E3D9-6CBD-4634-B6CC-2E9C20EDDE46}" presName="Name0" presStyleCnt="0">
        <dgm:presLayoutVars>
          <dgm:dir/>
          <dgm:animLvl val="lvl"/>
          <dgm:resizeHandles val="exact"/>
        </dgm:presLayoutVars>
      </dgm:prSet>
      <dgm:spPr/>
    </dgm:pt>
    <dgm:pt modelId="{609F355C-2175-4889-BFBD-EF0DFDAAD4C2}" type="pres">
      <dgm:prSet presAssocID="{4BB2F323-DC8D-4769-A728-C86CD399B97D}" presName="linNode" presStyleCnt="0"/>
      <dgm:spPr/>
    </dgm:pt>
    <dgm:pt modelId="{73D2F343-E32C-4AA8-824C-04DB53E8436F}" type="pres">
      <dgm:prSet presAssocID="{4BB2F323-DC8D-4769-A728-C86CD399B97D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A459D06B-D14F-4DE6-ACDF-6D57216C026A}" type="pres">
      <dgm:prSet presAssocID="{4BB2F323-DC8D-4769-A728-C86CD399B97D}" presName="descendantText" presStyleLbl="alignNode1" presStyleIdx="0" presStyleCnt="3">
        <dgm:presLayoutVars>
          <dgm:bulletEnabled/>
        </dgm:presLayoutVars>
      </dgm:prSet>
      <dgm:spPr/>
    </dgm:pt>
    <dgm:pt modelId="{CBD0499E-3187-4E63-93F6-B3F02A489E47}" type="pres">
      <dgm:prSet presAssocID="{3586AB00-938F-44D9-B8FE-EF6FDF53A7B3}" presName="sp" presStyleCnt="0"/>
      <dgm:spPr/>
    </dgm:pt>
    <dgm:pt modelId="{6D9EE564-4C63-4298-AF28-933938B6A6FA}" type="pres">
      <dgm:prSet presAssocID="{76518959-A54F-4EEB-BA31-924C285445A6}" presName="linNode" presStyleCnt="0"/>
      <dgm:spPr/>
    </dgm:pt>
    <dgm:pt modelId="{BDCC63C4-9AA4-428A-8D86-2393431D021E}" type="pres">
      <dgm:prSet presAssocID="{76518959-A54F-4EEB-BA31-924C285445A6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340C2004-5E98-4A54-9835-29A3E0AD347F}" type="pres">
      <dgm:prSet presAssocID="{76518959-A54F-4EEB-BA31-924C285445A6}" presName="descendantText" presStyleLbl="alignNode1" presStyleIdx="1" presStyleCnt="3">
        <dgm:presLayoutVars>
          <dgm:bulletEnabled/>
        </dgm:presLayoutVars>
      </dgm:prSet>
      <dgm:spPr/>
    </dgm:pt>
    <dgm:pt modelId="{34D91908-3FD0-408C-AD3D-F27120A94264}" type="pres">
      <dgm:prSet presAssocID="{5EE9AE03-279C-4DE7-8C73-AC85746710A6}" presName="sp" presStyleCnt="0"/>
      <dgm:spPr/>
    </dgm:pt>
    <dgm:pt modelId="{E0D11B4C-D119-4EB7-A372-21B46A9FE8A7}" type="pres">
      <dgm:prSet presAssocID="{21FFC946-1F01-48D4-B01A-FE9D2F49A3AC}" presName="linNode" presStyleCnt="0"/>
      <dgm:spPr/>
    </dgm:pt>
    <dgm:pt modelId="{C6960517-66BB-416F-83D6-9909B98DA92F}" type="pres">
      <dgm:prSet presAssocID="{21FFC946-1F01-48D4-B01A-FE9D2F49A3AC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A11CD98C-B55B-4490-9ECE-B9A595478561}" type="pres">
      <dgm:prSet presAssocID="{21FFC946-1F01-48D4-B01A-FE9D2F49A3AC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C8009203-BB5D-4585-B77A-E3EA51D23FED}" type="presOf" srcId="{F35EC72C-2C4F-44B5-8813-9CD2B34E26FF}" destId="{A11CD98C-B55B-4490-9ECE-B9A595478561}" srcOrd="0" destOrd="0" presId="urn:microsoft.com/office/officeart/2016/7/layout/VerticalHollowActionList"/>
    <dgm:cxn modelId="{A40AB407-86FC-4D37-A52D-2BBD33F9AFC9}" type="presOf" srcId="{C455A558-1868-48C4-B875-783D00245366}" destId="{A459D06B-D14F-4DE6-ACDF-6D57216C026A}" srcOrd="0" destOrd="0" presId="urn:microsoft.com/office/officeart/2016/7/layout/VerticalHollowActionList"/>
    <dgm:cxn modelId="{BEEAE70E-A09A-4B6D-8A1C-A117ED8D60C9}" srcId="{76518959-A54F-4EEB-BA31-924C285445A6}" destId="{E2B60FB3-DF3C-421B-8B54-05BAFCC7A1E7}" srcOrd="0" destOrd="0" parTransId="{33E5A44E-5EA3-4870-AFA3-C77E2E144121}" sibTransId="{57EC8367-6AB8-4FE6-9028-E9A1F236EC88}"/>
    <dgm:cxn modelId="{9B3A7B1E-6C20-410E-81FA-A9C109740FD5}" type="presOf" srcId="{4A97E3D9-6CBD-4634-B6CC-2E9C20EDDE46}" destId="{A8920385-EC1E-4442-98FE-1B44E53D4777}" srcOrd="0" destOrd="0" presId="urn:microsoft.com/office/officeart/2016/7/layout/VerticalHollowActionList"/>
    <dgm:cxn modelId="{022D0A22-C054-48FE-842B-7DA38DFE5BEA}" srcId="{4A97E3D9-6CBD-4634-B6CC-2E9C20EDDE46}" destId="{4BB2F323-DC8D-4769-A728-C86CD399B97D}" srcOrd="0" destOrd="0" parTransId="{AEAB8529-1FC2-4579-926A-F4C1E5405990}" sibTransId="{3586AB00-938F-44D9-B8FE-EF6FDF53A7B3}"/>
    <dgm:cxn modelId="{9EFA1837-E5A3-4986-BB77-2C4A5E5225C4}" type="presOf" srcId="{E2B60FB3-DF3C-421B-8B54-05BAFCC7A1E7}" destId="{340C2004-5E98-4A54-9835-29A3E0AD347F}" srcOrd="0" destOrd="0" presId="urn:microsoft.com/office/officeart/2016/7/layout/VerticalHollowActionList"/>
    <dgm:cxn modelId="{23CDB960-3CB7-4C55-BF12-C304EA78BCE4}" srcId="{4BB2F323-DC8D-4769-A728-C86CD399B97D}" destId="{C455A558-1868-48C4-B875-783D00245366}" srcOrd="0" destOrd="0" parTransId="{8C6DA7EF-F775-47BF-96F6-9143CC49090E}" sibTransId="{5E8B0E97-3BA0-416D-AFB4-FA63AAE70454}"/>
    <dgm:cxn modelId="{3EF3289D-BE2A-466C-BC29-F98150B8EEDC}" srcId="{21FFC946-1F01-48D4-B01A-FE9D2F49A3AC}" destId="{F35EC72C-2C4F-44B5-8813-9CD2B34E26FF}" srcOrd="0" destOrd="0" parTransId="{04C7E8F1-F19E-438C-AF21-AA87A5DFB31E}" sibTransId="{B88F9722-D208-4E2C-9BDD-8ADF6C27AD92}"/>
    <dgm:cxn modelId="{30BB75AE-F00B-43A1-B11D-48E935443286}" srcId="{4A97E3D9-6CBD-4634-B6CC-2E9C20EDDE46}" destId="{76518959-A54F-4EEB-BA31-924C285445A6}" srcOrd="1" destOrd="0" parTransId="{1E94A50F-3DE7-4136-AEBC-1FFC8DB437BB}" sibTransId="{5EE9AE03-279C-4DE7-8C73-AC85746710A6}"/>
    <dgm:cxn modelId="{46CBD7BE-68F3-4CD7-8B89-77D39B45B54C}" srcId="{4A97E3D9-6CBD-4634-B6CC-2E9C20EDDE46}" destId="{21FFC946-1F01-48D4-B01A-FE9D2F49A3AC}" srcOrd="2" destOrd="0" parTransId="{24CAF87B-D852-4B6A-9CC7-412C5B6D6F9D}" sibTransId="{82A21CCF-F77D-4D8C-A9EE-83CAEEC04299}"/>
    <dgm:cxn modelId="{1F980ECF-B7B5-47EE-95E2-61567DD516C0}" type="presOf" srcId="{76518959-A54F-4EEB-BA31-924C285445A6}" destId="{BDCC63C4-9AA4-428A-8D86-2393431D021E}" srcOrd="0" destOrd="0" presId="urn:microsoft.com/office/officeart/2016/7/layout/VerticalHollowActionList"/>
    <dgm:cxn modelId="{4EDF55EB-3950-4180-98F4-DFAB8B680565}" type="presOf" srcId="{21FFC946-1F01-48D4-B01A-FE9D2F49A3AC}" destId="{C6960517-66BB-416F-83D6-9909B98DA92F}" srcOrd="0" destOrd="0" presId="urn:microsoft.com/office/officeart/2016/7/layout/VerticalHollowActionList"/>
    <dgm:cxn modelId="{383FC6FB-4A91-4124-9127-4F83EA683B43}" type="presOf" srcId="{4BB2F323-DC8D-4769-A728-C86CD399B97D}" destId="{73D2F343-E32C-4AA8-824C-04DB53E8436F}" srcOrd="0" destOrd="0" presId="urn:microsoft.com/office/officeart/2016/7/layout/VerticalHollowActionList"/>
    <dgm:cxn modelId="{B1161123-A278-4A37-BF7A-47299D4908B2}" type="presParOf" srcId="{A8920385-EC1E-4442-98FE-1B44E53D4777}" destId="{609F355C-2175-4889-BFBD-EF0DFDAAD4C2}" srcOrd="0" destOrd="0" presId="urn:microsoft.com/office/officeart/2016/7/layout/VerticalHollowActionList"/>
    <dgm:cxn modelId="{E5DF0F81-5F6A-4C6E-BC56-88F8914CD504}" type="presParOf" srcId="{609F355C-2175-4889-BFBD-EF0DFDAAD4C2}" destId="{73D2F343-E32C-4AA8-824C-04DB53E8436F}" srcOrd="0" destOrd="0" presId="urn:microsoft.com/office/officeart/2016/7/layout/VerticalHollowActionList"/>
    <dgm:cxn modelId="{B6C40510-76F1-4F30-8E7D-596C31CEB5E5}" type="presParOf" srcId="{609F355C-2175-4889-BFBD-EF0DFDAAD4C2}" destId="{A459D06B-D14F-4DE6-ACDF-6D57216C026A}" srcOrd="1" destOrd="0" presId="urn:microsoft.com/office/officeart/2016/7/layout/VerticalHollowActionList"/>
    <dgm:cxn modelId="{EF7FB5A3-B01B-467A-9D65-FBE11E316C77}" type="presParOf" srcId="{A8920385-EC1E-4442-98FE-1B44E53D4777}" destId="{CBD0499E-3187-4E63-93F6-B3F02A489E47}" srcOrd="1" destOrd="0" presId="urn:microsoft.com/office/officeart/2016/7/layout/VerticalHollowActionList"/>
    <dgm:cxn modelId="{77F0BBDE-4BBB-4F1D-A04B-118C423D9326}" type="presParOf" srcId="{A8920385-EC1E-4442-98FE-1B44E53D4777}" destId="{6D9EE564-4C63-4298-AF28-933938B6A6FA}" srcOrd="2" destOrd="0" presId="urn:microsoft.com/office/officeart/2016/7/layout/VerticalHollowActionList"/>
    <dgm:cxn modelId="{C6EEBB54-2A41-4296-8AD9-9397F087DC5E}" type="presParOf" srcId="{6D9EE564-4C63-4298-AF28-933938B6A6FA}" destId="{BDCC63C4-9AA4-428A-8D86-2393431D021E}" srcOrd="0" destOrd="0" presId="urn:microsoft.com/office/officeart/2016/7/layout/VerticalHollowActionList"/>
    <dgm:cxn modelId="{6BDB451E-B2C4-4D4D-94B2-CAACC4DEED3A}" type="presParOf" srcId="{6D9EE564-4C63-4298-AF28-933938B6A6FA}" destId="{340C2004-5E98-4A54-9835-29A3E0AD347F}" srcOrd="1" destOrd="0" presId="urn:microsoft.com/office/officeart/2016/7/layout/VerticalHollowActionList"/>
    <dgm:cxn modelId="{B0422BEB-0123-4440-837B-1F97687415A4}" type="presParOf" srcId="{A8920385-EC1E-4442-98FE-1B44E53D4777}" destId="{34D91908-3FD0-408C-AD3D-F27120A94264}" srcOrd="3" destOrd="0" presId="urn:microsoft.com/office/officeart/2016/7/layout/VerticalHollowActionList"/>
    <dgm:cxn modelId="{53E5209C-A33E-4097-9B47-9E96E211634E}" type="presParOf" srcId="{A8920385-EC1E-4442-98FE-1B44E53D4777}" destId="{E0D11B4C-D119-4EB7-A372-21B46A9FE8A7}" srcOrd="4" destOrd="0" presId="urn:microsoft.com/office/officeart/2016/7/layout/VerticalHollowActionList"/>
    <dgm:cxn modelId="{D553BA9D-4FD9-4BC7-BC47-EDA0F2AA7361}" type="presParOf" srcId="{E0D11B4C-D119-4EB7-A372-21B46A9FE8A7}" destId="{C6960517-66BB-416F-83D6-9909B98DA92F}" srcOrd="0" destOrd="0" presId="urn:microsoft.com/office/officeart/2016/7/layout/VerticalHollowActionList"/>
    <dgm:cxn modelId="{DC97A6EE-CF44-47D3-B122-9BA75B1EF359}" type="presParOf" srcId="{E0D11B4C-D119-4EB7-A372-21B46A9FE8A7}" destId="{A11CD98C-B55B-4490-9ECE-B9A595478561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0BDA3F-5050-4538-B60F-E3F229EA62EF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97A09B-8DAD-4B54-829E-7E31D397DD2A}">
      <dgm:prSet/>
      <dgm:spPr/>
      <dgm:t>
        <a:bodyPr/>
        <a:lstStyle/>
        <a:p>
          <a:r>
            <a:rPr lang="en-US" dirty="0"/>
            <a:t>Detailed presentation slides covering session content. Handouts summarizing key strategies and best practices.</a:t>
          </a:r>
        </a:p>
      </dgm:t>
    </dgm:pt>
    <dgm:pt modelId="{A46B5E17-B0D8-44C6-BF3D-FEB9939D4CF3}" type="parTrans" cxnId="{29B3930E-21B2-4956-81D6-AE2B9124F06D}">
      <dgm:prSet/>
      <dgm:spPr/>
      <dgm:t>
        <a:bodyPr/>
        <a:lstStyle/>
        <a:p>
          <a:endParaRPr lang="en-US"/>
        </a:p>
      </dgm:t>
    </dgm:pt>
    <dgm:pt modelId="{E60FD469-5DE2-4C41-8C09-BA67F7F44283}" type="sibTrans" cxnId="{29B3930E-21B2-4956-81D6-AE2B9124F06D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7EEBE64E-EC27-45A3-8E43-43EB91001F97}">
      <dgm:prSet/>
      <dgm:spPr/>
      <dgm:t>
        <a:bodyPr/>
        <a:lstStyle/>
        <a:p>
          <a:r>
            <a:rPr lang="en-US" dirty="0"/>
            <a:t>Step-by-step guides on implementing flexible pacing and creating effective pre-course materials.</a:t>
          </a:r>
        </a:p>
      </dgm:t>
    </dgm:pt>
    <dgm:pt modelId="{1CE7FF19-F1B4-4540-8B83-881C58C3A1C5}" type="parTrans" cxnId="{8041B9BF-06E6-4AB9-9954-B85FD7BCBD99}">
      <dgm:prSet/>
      <dgm:spPr/>
      <dgm:t>
        <a:bodyPr/>
        <a:lstStyle/>
        <a:p>
          <a:endParaRPr lang="en-US"/>
        </a:p>
      </dgm:t>
    </dgm:pt>
    <dgm:pt modelId="{58AE97B0-DA63-464C-978C-AE8B6C57274C}" type="sibTrans" cxnId="{8041B9BF-06E6-4AB9-9954-B85FD7BCBD99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24032D53-6BFF-4753-A358-80484DC9005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Rubrics for assessing student preparedness and engagement. Checklists for identifying struggling students and adjusting course pace.</a:t>
          </a:r>
        </a:p>
      </dgm:t>
    </dgm:pt>
    <dgm:pt modelId="{B9BE4276-5C47-43AB-9DBB-72A9F638B5CF}" type="sibTrans" cxnId="{B4FEE1D6-002C-4D16-904D-2F098EADC0CC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EDF49013-7884-4106-8E7B-5F5A9E032CE6}" type="parTrans" cxnId="{B4FEE1D6-002C-4D16-904D-2F098EADC0CC}">
      <dgm:prSet/>
      <dgm:spPr/>
      <dgm:t>
        <a:bodyPr/>
        <a:lstStyle/>
        <a:p>
          <a:endParaRPr lang="en-US"/>
        </a:p>
      </dgm:t>
    </dgm:pt>
    <dgm:pt modelId="{32DE8D86-9842-4EDC-A2BD-B1DB53EAFD66}" type="pres">
      <dgm:prSet presAssocID="{8C0BDA3F-5050-4538-B60F-E3F229EA62EF}" presName="Name0" presStyleCnt="0">
        <dgm:presLayoutVars>
          <dgm:animLvl val="lvl"/>
          <dgm:resizeHandles val="exact"/>
        </dgm:presLayoutVars>
      </dgm:prSet>
      <dgm:spPr/>
    </dgm:pt>
    <dgm:pt modelId="{73B3E7EF-4F7E-4740-A5F0-CF83B473BCA4}" type="pres">
      <dgm:prSet presAssocID="{1F97A09B-8DAD-4B54-829E-7E31D397DD2A}" presName="compositeNode" presStyleCnt="0">
        <dgm:presLayoutVars>
          <dgm:bulletEnabled val="1"/>
        </dgm:presLayoutVars>
      </dgm:prSet>
      <dgm:spPr/>
    </dgm:pt>
    <dgm:pt modelId="{99C5AE8A-BDA5-4C40-A216-4D887ECA9304}" type="pres">
      <dgm:prSet presAssocID="{1F97A09B-8DAD-4B54-829E-7E31D397DD2A}" presName="bgRect" presStyleLbl="alignNode1" presStyleIdx="0" presStyleCnt="3"/>
      <dgm:spPr/>
    </dgm:pt>
    <dgm:pt modelId="{A59F781B-AF3A-4CA8-82D5-D70395821214}" type="pres">
      <dgm:prSet presAssocID="{E60FD469-5DE2-4C41-8C09-BA67F7F44283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1F51DE9C-A870-4E58-B3E6-B08BABB76135}" type="pres">
      <dgm:prSet presAssocID="{1F97A09B-8DAD-4B54-829E-7E31D397DD2A}" presName="nodeRect" presStyleLbl="alignNode1" presStyleIdx="0" presStyleCnt="3">
        <dgm:presLayoutVars>
          <dgm:bulletEnabled val="1"/>
        </dgm:presLayoutVars>
      </dgm:prSet>
      <dgm:spPr/>
    </dgm:pt>
    <dgm:pt modelId="{057202BB-D663-4EDF-B4A6-EF5A40366057}" type="pres">
      <dgm:prSet presAssocID="{E60FD469-5DE2-4C41-8C09-BA67F7F44283}" presName="sibTrans" presStyleCnt="0"/>
      <dgm:spPr/>
    </dgm:pt>
    <dgm:pt modelId="{9DE878EF-22D4-4FAD-B738-96B4DF6EE63B}" type="pres">
      <dgm:prSet presAssocID="{7EEBE64E-EC27-45A3-8E43-43EB91001F97}" presName="compositeNode" presStyleCnt="0">
        <dgm:presLayoutVars>
          <dgm:bulletEnabled val="1"/>
        </dgm:presLayoutVars>
      </dgm:prSet>
      <dgm:spPr/>
    </dgm:pt>
    <dgm:pt modelId="{8D3B13F0-58A5-4198-B9D1-668B7E38A6B9}" type="pres">
      <dgm:prSet presAssocID="{7EEBE64E-EC27-45A3-8E43-43EB91001F97}" presName="bgRect" presStyleLbl="alignNode1" presStyleIdx="1" presStyleCnt="3"/>
      <dgm:spPr/>
    </dgm:pt>
    <dgm:pt modelId="{C358E7E3-7C61-4540-84BB-5E41AEEB97C9}" type="pres">
      <dgm:prSet presAssocID="{58AE97B0-DA63-464C-978C-AE8B6C57274C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54F4B626-A85D-4E1A-AAF8-2EBBDEC5A759}" type="pres">
      <dgm:prSet presAssocID="{7EEBE64E-EC27-45A3-8E43-43EB91001F97}" presName="nodeRect" presStyleLbl="alignNode1" presStyleIdx="1" presStyleCnt="3">
        <dgm:presLayoutVars>
          <dgm:bulletEnabled val="1"/>
        </dgm:presLayoutVars>
      </dgm:prSet>
      <dgm:spPr/>
    </dgm:pt>
    <dgm:pt modelId="{B2795389-B04E-42D3-9DB1-CA389048AD0E}" type="pres">
      <dgm:prSet presAssocID="{58AE97B0-DA63-464C-978C-AE8B6C57274C}" presName="sibTrans" presStyleCnt="0"/>
      <dgm:spPr/>
    </dgm:pt>
    <dgm:pt modelId="{EF6FE47C-14FE-482F-B5C9-4E035972FDC4}" type="pres">
      <dgm:prSet presAssocID="{24032D53-6BFF-4753-A358-80484DC90054}" presName="compositeNode" presStyleCnt="0">
        <dgm:presLayoutVars>
          <dgm:bulletEnabled val="1"/>
        </dgm:presLayoutVars>
      </dgm:prSet>
      <dgm:spPr/>
    </dgm:pt>
    <dgm:pt modelId="{40718D90-DE07-4342-A0E3-F7940CA022CD}" type="pres">
      <dgm:prSet presAssocID="{24032D53-6BFF-4753-A358-80484DC90054}" presName="bgRect" presStyleLbl="alignNode1" presStyleIdx="2" presStyleCnt="3"/>
      <dgm:spPr/>
    </dgm:pt>
    <dgm:pt modelId="{0D2142CA-5181-41D1-9871-E5DC63E261E3}" type="pres">
      <dgm:prSet presAssocID="{B9BE4276-5C47-43AB-9DBB-72A9F638B5C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EC59627F-C36F-468D-9E4A-CFF432897BF8}" type="pres">
      <dgm:prSet presAssocID="{24032D53-6BFF-4753-A358-80484DC9005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6498AB0B-21F9-47CE-9609-E999D039B727}" type="presOf" srcId="{1F97A09B-8DAD-4B54-829E-7E31D397DD2A}" destId="{99C5AE8A-BDA5-4C40-A216-4D887ECA9304}" srcOrd="0" destOrd="0" presId="urn:microsoft.com/office/officeart/2016/7/layout/LinearBlockProcessNumbered"/>
    <dgm:cxn modelId="{29B3930E-21B2-4956-81D6-AE2B9124F06D}" srcId="{8C0BDA3F-5050-4538-B60F-E3F229EA62EF}" destId="{1F97A09B-8DAD-4B54-829E-7E31D397DD2A}" srcOrd="0" destOrd="0" parTransId="{A46B5E17-B0D8-44C6-BF3D-FEB9939D4CF3}" sibTransId="{E60FD469-5DE2-4C41-8C09-BA67F7F44283}"/>
    <dgm:cxn modelId="{09A04011-EACC-4172-B37A-3CEC51F5D661}" type="presOf" srcId="{24032D53-6BFF-4753-A358-80484DC90054}" destId="{EC59627F-C36F-468D-9E4A-CFF432897BF8}" srcOrd="1" destOrd="0" presId="urn:microsoft.com/office/officeart/2016/7/layout/LinearBlockProcessNumbered"/>
    <dgm:cxn modelId="{F9118327-88C3-436D-BE30-3CE03C48057D}" type="presOf" srcId="{E60FD469-5DE2-4C41-8C09-BA67F7F44283}" destId="{A59F781B-AF3A-4CA8-82D5-D70395821214}" srcOrd="0" destOrd="0" presId="urn:microsoft.com/office/officeart/2016/7/layout/LinearBlockProcessNumbered"/>
    <dgm:cxn modelId="{D808C23E-B3B3-462B-9AB8-7B0EB987A902}" type="presOf" srcId="{7EEBE64E-EC27-45A3-8E43-43EB91001F97}" destId="{54F4B626-A85D-4E1A-AAF8-2EBBDEC5A759}" srcOrd="1" destOrd="0" presId="urn:microsoft.com/office/officeart/2016/7/layout/LinearBlockProcessNumbered"/>
    <dgm:cxn modelId="{760A956B-F5EA-4CBB-A1CC-9070A2B2D808}" type="presOf" srcId="{24032D53-6BFF-4753-A358-80484DC90054}" destId="{40718D90-DE07-4342-A0E3-F7940CA022CD}" srcOrd="0" destOrd="0" presId="urn:microsoft.com/office/officeart/2016/7/layout/LinearBlockProcessNumbered"/>
    <dgm:cxn modelId="{1B510775-7D5E-439E-B434-E8F19A005E26}" type="presOf" srcId="{58AE97B0-DA63-464C-978C-AE8B6C57274C}" destId="{C358E7E3-7C61-4540-84BB-5E41AEEB97C9}" srcOrd="0" destOrd="0" presId="urn:microsoft.com/office/officeart/2016/7/layout/LinearBlockProcessNumbered"/>
    <dgm:cxn modelId="{C7F0A355-879F-4A59-96BE-DDD9E06242A0}" type="presOf" srcId="{B9BE4276-5C47-43AB-9DBB-72A9F638B5CF}" destId="{0D2142CA-5181-41D1-9871-E5DC63E261E3}" srcOrd="0" destOrd="0" presId="urn:microsoft.com/office/officeart/2016/7/layout/LinearBlockProcessNumbered"/>
    <dgm:cxn modelId="{E8A49793-57A6-461E-8F9E-F48A7026F43F}" type="presOf" srcId="{8C0BDA3F-5050-4538-B60F-E3F229EA62EF}" destId="{32DE8D86-9842-4EDC-A2BD-B1DB53EAFD66}" srcOrd="0" destOrd="0" presId="urn:microsoft.com/office/officeart/2016/7/layout/LinearBlockProcessNumbered"/>
    <dgm:cxn modelId="{8041B9BF-06E6-4AB9-9954-B85FD7BCBD99}" srcId="{8C0BDA3F-5050-4538-B60F-E3F229EA62EF}" destId="{7EEBE64E-EC27-45A3-8E43-43EB91001F97}" srcOrd="1" destOrd="0" parTransId="{1CE7FF19-F1B4-4540-8B83-881C58C3A1C5}" sibTransId="{58AE97B0-DA63-464C-978C-AE8B6C57274C}"/>
    <dgm:cxn modelId="{B4FEE1D6-002C-4D16-904D-2F098EADC0CC}" srcId="{8C0BDA3F-5050-4538-B60F-E3F229EA62EF}" destId="{24032D53-6BFF-4753-A358-80484DC90054}" srcOrd="2" destOrd="0" parTransId="{EDF49013-7884-4106-8E7B-5F5A9E032CE6}" sibTransId="{B9BE4276-5C47-43AB-9DBB-72A9F638B5CF}"/>
    <dgm:cxn modelId="{A86985DB-4B09-4A5E-A08F-C70E8CD6F214}" type="presOf" srcId="{1F97A09B-8DAD-4B54-829E-7E31D397DD2A}" destId="{1F51DE9C-A870-4E58-B3E6-B08BABB76135}" srcOrd="1" destOrd="0" presId="urn:microsoft.com/office/officeart/2016/7/layout/LinearBlockProcessNumbered"/>
    <dgm:cxn modelId="{A1633AFE-DF78-4C26-B008-1DEB09223D27}" type="presOf" srcId="{7EEBE64E-EC27-45A3-8E43-43EB91001F97}" destId="{8D3B13F0-58A5-4198-B9D1-668B7E38A6B9}" srcOrd="0" destOrd="0" presId="urn:microsoft.com/office/officeart/2016/7/layout/LinearBlockProcessNumbered"/>
    <dgm:cxn modelId="{5FE316F9-98BA-4E30-8EFB-7AC04E49D498}" type="presParOf" srcId="{32DE8D86-9842-4EDC-A2BD-B1DB53EAFD66}" destId="{73B3E7EF-4F7E-4740-A5F0-CF83B473BCA4}" srcOrd="0" destOrd="0" presId="urn:microsoft.com/office/officeart/2016/7/layout/LinearBlockProcessNumbered"/>
    <dgm:cxn modelId="{BF70B65F-348B-4C59-AC96-5AC2A289064B}" type="presParOf" srcId="{73B3E7EF-4F7E-4740-A5F0-CF83B473BCA4}" destId="{99C5AE8A-BDA5-4C40-A216-4D887ECA9304}" srcOrd="0" destOrd="0" presId="urn:microsoft.com/office/officeart/2016/7/layout/LinearBlockProcessNumbered"/>
    <dgm:cxn modelId="{11B7E837-2FA1-42C5-B092-8E9641395C64}" type="presParOf" srcId="{73B3E7EF-4F7E-4740-A5F0-CF83B473BCA4}" destId="{A59F781B-AF3A-4CA8-82D5-D70395821214}" srcOrd="1" destOrd="0" presId="urn:microsoft.com/office/officeart/2016/7/layout/LinearBlockProcessNumbered"/>
    <dgm:cxn modelId="{B6672243-7ACB-4B75-8F03-B219B6A15745}" type="presParOf" srcId="{73B3E7EF-4F7E-4740-A5F0-CF83B473BCA4}" destId="{1F51DE9C-A870-4E58-B3E6-B08BABB76135}" srcOrd="2" destOrd="0" presId="urn:microsoft.com/office/officeart/2016/7/layout/LinearBlockProcessNumbered"/>
    <dgm:cxn modelId="{2E4E5C16-EE23-402C-90A4-A67D61FBE427}" type="presParOf" srcId="{32DE8D86-9842-4EDC-A2BD-B1DB53EAFD66}" destId="{057202BB-D663-4EDF-B4A6-EF5A40366057}" srcOrd="1" destOrd="0" presId="urn:microsoft.com/office/officeart/2016/7/layout/LinearBlockProcessNumbered"/>
    <dgm:cxn modelId="{B70336CF-239E-467A-956E-E70996A61E4C}" type="presParOf" srcId="{32DE8D86-9842-4EDC-A2BD-B1DB53EAFD66}" destId="{9DE878EF-22D4-4FAD-B738-96B4DF6EE63B}" srcOrd="2" destOrd="0" presId="urn:microsoft.com/office/officeart/2016/7/layout/LinearBlockProcessNumbered"/>
    <dgm:cxn modelId="{A32289D0-2113-494B-ABB1-7CBD33E47366}" type="presParOf" srcId="{9DE878EF-22D4-4FAD-B738-96B4DF6EE63B}" destId="{8D3B13F0-58A5-4198-B9D1-668B7E38A6B9}" srcOrd="0" destOrd="0" presId="urn:microsoft.com/office/officeart/2016/7/layout/LinearBlockProcessNumbered"/>
    <dgm:cxn modelId="{ED612643-1A7B-4C38-9E44-F87BB555F542}" type="presParOf" srcId="{9DE878EF-22D4-4FAD-B738-96B4DF6EE63B}" destId="{C358E7E3-7C61-4540-84BB-5E41AEEB97C9}" srcOrd="1" destOrd="0" presId="urn:microsoft.com/office/officeart/2016/7/layout/LinearBlockProcessNumbered"/>
    <dgm:cxn modelId="{943D5C43-D5F1-4BB3-9C9A-4C19A90917F3}" type="presParOf" srcId="{9DE878EF-22D4-4FAD-B738-96B4DF6EE63B}" destId="{54F4B626-A85D-4E1A-AAF8-2EBBDEC5A759}" srcOrd="2" destOrd="0" presId="urn:microsoft.com/office/officeart/2016/7/layout/LinearBlockProcessNumbered"/>
    <dgm:cxn modelId="{FEE2816A-5503-4EF9-AC5E-CD6521C3F5A8}" type="presParOf" srcId="{32DE8D86-9842-4EDC-A2BD-B1DB53EAFD66}" destId="{B2795389-B04E-42D3-9DB1-CA389048AD0E}" srcOrd="3" destOrd="0" presId="urn:microsoft.com/office/officeart/2016/7/layout/LinearBlockProcessNumbered"/>
    <dgm:cxn modelId="{ABB39734-92FF-4223-8D8F-A396129AC809}" type="presParOf" srcId="{32DE8D86-9842-4EDC-A2BD-B1DB53EAFD66}" destId="{EF6FE47C-14FE-482F-B5C9-4E035972FDC4}" srcOrd="4" destOrd="0" presId="urn:microsoft.com/office/officeart/2016/7/layout/LinearBlockProcessNumbered"/>
    <dgm:cxn modelId="{E5D06C7C-BDF1-4490-A4E7-8352D934A168}" type="presParOf" srcId="{EF6FE47C-14FE-482F-B5C9-4E035972FDC4}" destId="{40718D90-DE07-4342-A0E3-F7940CA022CD}" srcOrd="0" destOrd="0" presId="urn:microsoft.com/office/officeart/2016/7/layout/LinearBlockProcessNumbered"/>
    <dgm:cxn modelId="{A0D8C478-33CC-42ED-859B-F79F4B0A3C15}" type="presParOf" srcId="{EF6FE47C-14FE-482F-B5C9-4E035972FDC4}" destId="{0D2142CA-5181-41D1-9871-E5DC63E261E3}" srcOrd="1" destOrd="0" presId="urn:microsoft.com/office/officeart/2016/7/layout/LinearBlockProcessNumbered"/>
    <dgm:cxn modelId="{7C555900-F3CE-4AAB-A6C6-0FF4F523FE68}" type="presParOf" srcId="{EF6FE47C-14FE-482F-B5C9-4E035972FDC4}" destId="{EC59627F-C36F-468D-9E4A-CFF432897BF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48EAF-6092-4985-9FD8-0508889FD783}">
      <dsp:nvSpPr>
        <dsp:cNvPr id="0" name=""/>
        <dsp:cNvSpPr/>
      </dsp:nvSpPr>
      <dsp:spPr>
        <a:xfrm>
          <a:off x="0" y="211499"/>
          <a:ext cx="10087699" cy="1808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918" tIns="291592" rIns="78291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u="none" kern="1200" dirty="0"/>
            <a:t>Team Meeting: </a:t>
          </a:r>
        </a:p>
        <a:p>
          <a:pPr marL="228600" lvl="2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Present summarized feedback using visuals</a:t>
          </a:r>
        </a:p>
        <a:p>
          <a:pPr marL="228600" lvl="2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Highlight glows and grows</a:t>
          </a:r>
        </a:p>
        <a:p>
          <a:pPr marL="228600" lvl="2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Bi-weekly or once a month</a:t>
          </a:r>
        </a:p>
      </dsp:txBody>
      <dsp:txXfrm>
        <a:off x="0" y="211499"/>
        <a:ext cx="10087699" cy="1808099"/>
      </dsp:txXfrm>
    </dsp:sp>
    <dsp:sp modelId="{777BA91E-DF96-4339-AA2B-4E97EDE20EE7}">
      <dsp:nvSpPr>
        <dsp:cNvPr id="0" name=""/>
        <dsp:cNvSpPr/>
      </dsp:nvSpPr>
      <dsp:spPr>
        <a:xfrm>
          <a:off x="504384" y="4859"/>
          <a:ext cx="706138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904" tIns="0" rIns="26690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Instructional Team (as a whole):</a:t>
          </a:r>
        </a:p>
      </dsp:txBody>
      <dsp:txXfrm>
        <a:off x="524559" y="25034"/>
        <a:ext cx="7021039" cy="372930"/>
      </dsp:txXfrm>
    </dsp:sp>
    <dsp:sp modelId="{7CC5FDDB-EB21-40FF-B400-236D11946163}">
      <dsp:nvSpPr>
        <dsp:cNvPr id="0" name=""/>
        <dsp:cNvSpPr/>
      </dsp:nvSpPr>
      <dsp:spPr>
        <a:xfrm>
          <a:off x="0" y="2301840"/>
          <a:ext cx="10087699" cy="1808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918" tIns="291592" rIns="78291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 dirty="0"/>
            <a:t>Team Meeting: </a:t>
          </a:r>
        </a:p>
        <a:p>
          <a:pPr marL="228600" lvl="2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Present summarized feedback using visuals</a:t>
          </a:r>
        </a:p>
        <a:p>
          <a:pPr marL="228600" lvl="2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Set specific goals and metrics for improvement</a:t>
          </a:r>
        </a:p>
        <a:p>
          <a:pPr marL="228600" lvl="2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Regular check-ins to monitor progress</a:t>
          </a:r>
        </a:p>
      </dsp:txBody>
      <dsp:txXfrm>
        <a:off x="0" y="2301840"/>
        <a:ext cx="10087699" cy="1808099"/>
      </dsp:txXfrm>
    </dsp:sp>
    <dsp:sp modelId="{FD0414E8-885A-471A-A4F0-EB490475A79D}">
      <dsp:nvSpPr>
        <dsp:cNvPr id="0" name=""/>
        <dsp:cNvSpPr/>
      </dsp:nvSpPr>
      <dsp:spPr>
        <a:xfrm>
          <a:off x="504384" y="2095200"/>
          <a:ext cx="706138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904" tIns="0" rIns="26690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Instructional Team (one-to-one):</a:t>
          </a:r>
        </a:p>
      </dsp:txBody>
      <dsp:txXfrm>
        <a:off x="524559" y="2115375"/>
        <a:ext cx="7021039" cy="372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ED5B3-6884-45BB-A501-86F6C168D73D}">
      <dsp:nvSpPr>
        <dsp:cNvPr id="0" name=""/>
        <dsp:cNvSpPr/>
      </dsp:nvSpPr>
      <dsp:spPr>
        <a:xfrm>
          <a:off x="1166599" y="420700"/>
          <a:ext cx="1292296" cy="1292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2EFE6-140D-4714-A1A5-18E17B61C610}">
      <dsp:nvSpPr>
        <dsp:cNvPr id="0" name=""/>
        <dsp:cNvSpPr/>
      </dsp:nvSpPr>
      <dsp:spPr>
        <a:xfrm>
          <a:off x="376862" y="2068165"/>
          <a:ext cx="28717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an online repository (e.g., Google Drive, SharePoint) for all training materials and documentation.</a:t>
          </a:r>
        </a:p>
      </dsp:txBody>
      <dsp:txXfrm>
        <a:off x="376862" y="2068165"/>
        <a:ext cx="2871768" cy="720000"/>
      </dsp:txXfrm>
    </dsp:sp>
    <dsp:sp modelId="{D97220DF-D08E-4B3A-AC3D-4373398289E2}">
      <dsp:nvSpPr>
        <dsp:cNvPr id="0" name=""/>
        <dsp:cNvSpPr/>
      </dsp:nvSpPr>
      <dsp:spPr>
        <a:xfrm>
          <a:off x="4540927" y="420700"/>
          <a:ext cx="1292296" cy="1292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37884-6DF1-4530-A3BB-C6EA079667A2}">
      <dsp:nvSpPr>
        <dsp:cNvPr id="0" name=""/>
        <dsp:cNvSpPr/>
      </dsp:nvSpPr>
      <dsp:spPr>
        <a:xfrm>
          <a:off x="3751191" y="2068165"/>
          <a:ext cx="28717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Regularly update the repository with new resources and best practices.</a:t>
          </a:r>
        </a:p>
      </dsp:txBody>
      <dsp:txXfrm>
        <a:off x="3751191" y="2068165"/>
        <a:ext cx="2871768" cy="720000"/>
      </dsp:txXfrm>
    </dsp:sp>
    <dsp:sp modelId="{511AE2C1-65D4-41A0-B083-E2B88FEAC5DF}">
      <dsp:nvSpPr>
        <dsp:cNvPr id="0" name=""/>
        <dsp:cNvSpPr/>
      </dsp:nvSpPr>
      <dsp:spPr>
        <a:xfrm>
          <a:off x="7915256" y="420700"/>
          <a:ext cx="1292296" cy="1292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04C75-4CA7-42AC-9E4C-A6EDC06627C6}">
      <dsp:nvSpPr>
        <dsp:cNvPr id="0" name=""/>
        <dsp:cNvSpPr/>
      </dsp:nvSpPr>
      <dsp:spPr>
        <a:xfrm>
          <a:off x="7125520" y="2068165"/>
          <a:ext cx="28717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Host follow-up webinars to discuss progress and share new insights.</a:t>
          </a:r>
        </a:p>
      </dsp:txBody>
      <dsp:txXfrm>
        <a:off x="7125520" y="2068165"/>
        <a:ext cx="2871768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B464A-961A-4027-B3B2-1E96D66840F3}">
      <dsp:nvSpPr>
        <dsp:cNvPr id="0" name=""/>
        <dsp:cNvSpPr/>
      </dsp:nvSpPr>
      <dsp:spPr>
        <a:xfrm>
          <a:off x="0" y="502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C7C78-D5E3-4D94-AE77-F564DE71F577}">
      <dsp:nvSpPr>
        <dsp:cNvPr id="0" name=""/>
        <dsp:cNvSpPr/>
      </dsp:nvSpPr>
      <dsp:spPr>
        <a:xfrm>
          <a:off x="355549" y="264960"/>
          <a:ext cx="646453" cy="64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50CCE-C235-4A72-8780-5248A2E6CC9F}">
      <dsp:nvSpPr>
        <dsp:cNvPr id="0" name=""/>
        <dsp:cNvSpPr/>
      </dsp:nvSpPr>
      <dsp:spPr>
        <a:xfrm>
          <a:off x="1357552" y="502"/>
          <a:ext cx="4539464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Feedback Surveys:</a:t>
          </a:r>
        </a:p>
      </dsp:txBody>
      <dsp:txXfrm>
        <a:off x="1357552" y="502"/>
        <a:ext cx="4539464" cy="1175370"/>
      </dsp:txXfrm>
    </dsp:sp>
    <dsp:sp modelId="{CF5D1773-ED1E-4DB1-B364-88CC057452AF}">
      <dsp:nvSpPr>
        <dsp:cNvPr id="0" name=""/>
        <dsp:cNvSpPr/>
      </dsp:nvSpPr>
      <dsp:spPr>
        <a:xfrm>
          <a:off x="5897017" y="502"/>
          <a:ext cx="4190681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Conduct post-session surveys to gather feedback on the training’s effectiveness.</a:t>
          </a:r>
        </a:p>
      </dsp:txBody>
      <dsp:txXfrm>
        <a:off x="5897017" y="502"/>
        <a:ext cx="4190681" cy="1175370"/>
      </dsp:txXfrm>
    </dsp:sp>
    <dsp:sp modelId="{76484E3E-398D-4C75-9B2C-5D2CF507490A}">
      <dsp:nvSpPr>
        <dsp:cNvPr id="0" name=""/>
        <dsp:cNvSpPr/>
      </dsp:nvSpPr>
      <dsp:spPr>
        <a:xfrm>
          <a:off x="0" y="1469714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AC3CE-1ABB-4A92-A774-A7C53E297AA7}">
      <dsp:nvSpPr>
        <dsp:cNvPr id="0" name=""/>
        <dsp:cNvSpPr/>
      </dsp:nvSpPr>
      <dsp:spPr>
        <a:xfrm>
          <a:off x="355549" y="1734173"/>
          <a:ext cx="646453" cy="64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07701-0BA0-41AE-95E2-00739E9E939B}">
      <dsp:nvSpPr>
        <dsp:cNvPr id="0" name=""/>
        <dsp:cNvSpPr/>
      </dsp:nvSpPr>
      <dsp:spPr>
        <a:xfrm>
          <a:off x="1357552" y="1469714"/>
          <a:ext cx="4539464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Student Performance Metrics:</a:t>
          </a:r>
        </a:p>
      </dsp:txBody>
      <dsp:txXfrm>
        <a:off x="1357552" y="1469714"/>
        <a:ext cx="4539464" cy="1175370"/>
      </dsp:txXfrm>
    </dsp:sp>
    <dsp:sp modelId="{459715C1-F0C3-4E71-944F-40FFD100F69C}">
      <dsp:nvSpPr>
        <dsp:cNvPr id="0" name=""/>
        <dsp:cNvSpPr/>
      </dsp:nvSpPr>
      <dsp:spPr>
        <a:xfrm>
          <a:off x="5897017" y="1469714"/>
          <a:ext cx="4190681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Monitor student performance and engagement metrics to assess the impact of implemented changes.</a:t>
          </a:r>
        </a:p>
      </dsp:txBody>
      <dsp:txXfrm>
        <a:off x="5897017" y="1469714"/>
        <a:ext cx="4190681" cy="1175370"/>
      </dsp:txXfrm>
    </dsp:sp>
    <dsp:sp modelId="{1C45F507-4C7C-43CB-98D2-788D4E4A77D3}">
      <dsp:nvSpPr>
        <dsp:cNvPr id="0" name=""/>
        <dsp:cNvSpPr/>
      </dsp:nvSpPr>
      <dsp:spPr>
        <a:xfrm>
          <a:off x="0" y="2938927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83B3B-7802-4F6B-BA25-E656A9A2056B}">
      <dsp:nvSpPr>
        <dsp:cNvPr id="0" name=""/>
        <dsp:cNvSpPr/>
      </dsp:nvSpPr>
      <dsp:spPr>
        <a:xfrm>
          <a:off x="355549" y="3203385"/>
          <a:ext cx="646453" cy="64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5FBE9-A0D6-41FA-8702-51D052BBFE71}">
      <dsp:nvSpPr>
        <dsp:cNvPr id="0" name=""/>
        <dsp:cNvSpPr/>
      </dsp:nvSpPr>
      <dsp:spPr>
        <a:xfrm>
          <a:off x="1357552" y="2938927"/>
          <a:ext cx="4539464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Instructor Check-ins:</a:t>
          </a:r>
        </a:p>
      </dsp:txBody>
      <dsp:txXfrm>
        <a:off x="1357552" y="2938927"/>
        <a:ext cx="4539464" cy="1175370"/>
      </dsp:txXfrm>
    </dsp:sp>
    <dsp:sp modelId="{D35B6AA2-1ECE-40DE-AB1B-42381A41A725}">
      <dsp:nvSpPr>
        <dsp:cNvPr id="0" name=""/>
        <dsp:cNvSpPr/>
      </dsp:nvSpPr>
      <dsp:spPr>
        <a:xfrm>
          <a:off x="5897017" y="2938927"/>
          <a:ext cx="4190681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Schedule regular check-ins with instructors to discuss challenges and successes.</a:t>
          </a:r>
        </a:p>
      </dsp:txBody>
      <dsp:txXfrm>
        <a:off x="5897017" y="2938927"/>
        <a:ext cx="4190681" cy="1175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48EAF-6092-4985-9FD8-0508889FD783}">
      <dsp:nvSpPr>
        <dsp:cNvPr id="0" name=""/>
        <dsp:cNvSpPr/>
      </dsp:nvSpPr>
      <dsp:spPr>
        <a:xfrm>
          <a:off x="0" y="491399"/>
          <a:ext cx="10087699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918" tIns="416560" rIns="7829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Share insights on student engagement and preparedness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Create forums for student discussions and support</a:t>
          </a:r>
        </a:p>
      </dsp:txBody>
      <dsp:txXfrm>
        <a:off x="0" y="491399"/>
        <a:ext cx="10087699" cy="1512000"/>
      </dsp:txXfrm>
    </dsp:sp>
    <dsp:sp modelId="{777BA91E-DF96-4339-AA2B-4E97EDE20EE7}">
      <dsp:nvSpPr>
        <dsp:cNvPr id="0" name=""/>
        <dsp:cNvSpPr/>
      </dsp:nvSpPr>
      <dsp:spPr>
        <a:xfrm>
          <a:off x="504384" y="196199"/>
          <a:ext cx="7061389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904" tIns="0" rIns="26690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Student Experience</a:t>
          </a:r>
        </a:p>
      </dsp:txBody>
      <dsp:txXfrm>
        <a:off x="533205" y="225020"/>
        <a:ext cx="7003747" cy="532758"/>
      </dsp:txXfrm>
    </dsp:sp>
    <dsp:sp modelId="{7CC5FDDB-EB21-40FF-B400-236D11946163}">
      <dsp:nvSpPr>
        <dsp:cNvPr id="0" name=""/>
        <dsp:cNvSpPr/>
      </dsp:nvSpPr>
      <dsp:spPr>
        <a:xfrm>
          <a:off x="0" y="2406599"/>
          <a:ext cx="10087699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918" tIns="416560" rIns="7829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Update pre-course materials based on feedback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Enhance areas where students felt unprepared, or pace was too fast</a:t>
          </a:r>
        </a:p>
      </dsp:txBody>
      <dsp:txXfrm>
        <a:off x="0" y="2406599"/>
        <a:ext cx="10087699" cy="1512000"/>
      </dsp:txXfrm>
    </dsp:sp>
    <dsp:sp modelId="{FD0414E8-885A-471A-A4F0-EB490475A79D}">
      <dsp:nvSpPr>
        <dsp:cNvPr id="0" name=""/>
        <dsp:cNvSpPr/>
      </dsp:nvSpPr>
      <dsp:spPr>
        <a:xfrm>
          <a:off x="504384" y="2111400"/>
          <a:ext cx="7061389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904" tIns="0" rIns="26690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Product Team</a:t>
          </a:r>
        </a:p>
      </dsp:txBody>
      <dsp:txXfrm>
        <a:off x="533205" y="2140221"/>
        <a:ext cx="7003747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74306-C8DD-4F16-A8A2-8771546D2E7F}">
      <dsp:nvSpPr>
        <dsp:cNvPr id="0" name=""/>
        <dsp:cNvSpPr/>
      </dsp:nvSpPr>
      <dsp:spPr>
        <a:xfrm>
          <a:off x="0" y="391274"/>
          <a:ext cx="10087699" cy="370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918" tIns="520700" rIns="782918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Ensure incoming students understand the course demands and pre-course requirements.</a:t>
          </a:r>
        </a:p>
        <a:p>
          <a:pPr marL="228600" lvl="1" indent="-228600" algn="l" defTabSz="11112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Provide detailed information about course structure and support available.</a:t>
          </a:r>
        </a:p>
        <a:p>
          <a:pPr marL="228600" lvl="1" indent="-228600" algn="l" defTabSz="11112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Regular check-ins to monitor progress.</a:t>
          </a:r>
        </a:p>
      </dsp:txBody>
      <dsp:txXfrm>
        <a:off x="0" y="391274"/>
        <a:ext cx="10087699" cy="3701250"/>
      </dsp:txXfrm>
    </dsp:sp>
    <dsp:sp modelId="{4A6F47D4-E27D-4535-A782-23A6F767631A}">
      <dsp:nvSpPr>
        <dsp:cNvPr id="0" name=""/>
        <dsp:cNvSpPr/>
      </dsp:nvSpPr>
      <dsp:spPr>
        <a:xfrm>
          <a:off x="504384" y="22274"/>
          <a:ext cx="7061389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904" tIns="0" rIns="26690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Admissions Team</a:t>
          </a:r>
        </a:p>
      </dsp:txBody>
      <dsp:txXfrm>
        <a:off x="540410" y="58300"/>
        <a:ext cx="6989337" cy="665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906F0-00B7-42EC-B502-F697DE6C2EEF}">
      <dsp:nvSpPr>
        <dsp:cNvPr id="0" name=""/>
        <dsp:cNvSpPr/>
      </dsp:nvSpPr>
      <dsp:spPr>
        <a:xfrm>
          <a:off x="0" y="502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7A5AB-F1BB-482B-A0E6-5A79DB1588C7}">
      <dsp:nvSpPr>
        <dsp:cNvPr id="0" name=""/>
        <dsp:cNvSpPr/>
      </dsp:nvSpPr>
      <dsp:spPr>
        <a:xfrm>
          <a:off x="355549" y="264960"/>
          <a:ext cx="646453" cy="64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3422F-B707-4086-B39D-D90F899703EF}">
      <dsp:nvSpPr>
        <dsp:cNvPr id="0" name=""/>
        <dsp:cNvSpPr/>
      </dsp:nvSpPr>
      <dsp:spPr>
        <a:xfrm>
          <a:off x="1357552" y="502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Address the issues of fast pacing and pre-course preparedness identified in student feedback.</a:t>
          </a:r>
          <a:endParaRPr lang="en-US" sz="2500" kern="1200"/>
        </a:p>
      </dsp:txBody>
      <dsp:txXfrm>
        <a:off x="1357552" y="502"/>
        <a:ext cx="8730146" cy="1175370"/>
      </dsp:txXfrm>
    </dsp:sp>
    <dsp:sp modelId="{2C542A38-A2F2-4485-85CD-57A1C9C5AC50}">
      <dsp:nvSpPr>
        <dsp:cNvPr id="0" name=""/>
        <dsp:cNvSpPr/>
      </dsp:nvSpPr>
      <dsp:spPr>
        <a:xfrm>
          <a:off x="0" y="1469714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C7688-B871-4FCD-B2FD-5ED8E9365877}">
      <dsp:nvSpPr>
        <dsp:cNvPr id="0" name=""/>
        <dsp:cNvSpPr/>
      </dsp:nvSpPr>
      <dsp:spPr>
        <a:xfrm>
          <a:off x="355549" y="1734173"/>
          <a:ext cx="646453" cy="64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0CF11-55A9-46A3-9178-F943FA8B140A}">
      <dsp:nvSpPr>
        <dsp:cNvPr id="0" name=""/>
        <dsp:cNvSpPr/>
      </dsp:nvSpPr>
      <dsp:spPr>
        <a:xfrm>
          <a:off x="1357552" y="1469714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Equip instructors with strategies to improve student engagement and provide meaningful feedback.</a:t>
          </a:r>
          <a:endParaRPr lang="en-US" sz="2500" kern="1200"/>
        </a:p>
      </dsp:txBody>
      <dsp:txXfrm>
        <a:off x="1357552" y="1469714"/>
        <a:ext cx="8730146" cy="1175370"/>
      </dsp:txXfrm>
    </dsp:sp>
    <dsp:sp modelId="{DF5049A5-BAAF-4E81-A219-F75523EB96B6}">
      <dsp:nvSpPr>
        <dsp:cNvPr id="0" name=""/>
        <dsp:cNvSpPr/>
      </dsp:nvSpPr>
      <dsp:spPr>
        <a:xfrm>
          <a:off x="0" y="2938927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55CF-52BF-4C7F-A57F-41CECB97E378}">
      <dsp:nvSpPr>
        <dsp:cNvPr id="0" name=""/>
        <dsp:cNvSpPr/>
      </dsp:nvSpPr>
      <dsp:spPr>
        <a:xfrm>
          <a:off x="355549" y="3203385"/>
          <a:ext cx="646453" cy="64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7D4BC-0BF3-4AF0-A4CD-E4BA19093FF7}">
      <dsp:nvSpPr>
        <dsp:cNvPr id="0" name=""/>
        <dsp:cNvSpPr/>
      </dsp:nvSpPr>
      <dsp:spPr>
        <a:xfrm>
          <a:off x="1357552" y="2938927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Foster a culture of continuous improvement among instructional teams. </a:t>
          </a:r>
          <a:endParaRPr lang="en-US" sz="2500" kern="1200"/>
        </a:p>
      </dsp:txBody>
      <dsp:txXfrm>
        <a:off x="1357552" y="2938927"/>
        <a:ext cx="8730146" cy="11753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906F0-00B7-42EC-B502-F697DE6C2EEF}">
      <dsp:nvSpPr>
        <dsp:cNvPr id="0" name=""/>
        <dsp:cNvSpPr/>
      </dsp:nvSpPr>
      <dsp:spPr>
        <a:xfrm>
          <a:off x="0" y="391"/>
          <a:ext cx="10374152" cy="91659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7A5AB-F1BB-482B-A0E6-5A79DB1588C7}">
      <dsp:nvSpPr>
        <dsp:cNvPr id="0" name=""/>
        <dsp:cNvSpPr/>
      </dsp:nvSpPr>
      <dsp:spPr>
        <a:xfrm>
          <a:off x="277269" y="206625"/>
          <a:ext cx="504127" cy="5041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3422F-B707-4086-B39D-D90F899703EF}">
      <dsp:nvSpPr>
        <dsp:cNvPr id="0" name=""/>
        <dsp:cNvSpPr/>
      </dsp:nvSpPr>
      <dsp:spPr>
        <a:xfrm>
          <a:off x="1058667" y="391"/>
          <a:ext cx="9315484" cy="916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6" tIns="97006" rIns="97006" bIns="970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Present summarized feedback data (charts/graphs) highlighting positive aspects and areas for improvement.</a:t>
          </a:r>
        </a:p>
      </dsp:txBody>
      <dsp:txXfrm>
        <a:off x="1058667" y="391"/>
        <a:ext cx="9315484" cy="916595"/>
      </dsp:txXfrm>
    </dsp:sp>
    <dsp:sp modelId="{2C542A38-A2F2-4485-85CD-57A1C9C5AC50}">
      <dsp:nvSpPr>
        <dsp:cNvPr id="0" name=""/>
        <dsp:cNvSpPr/>
      </dsp:nvSpPr>
      <dsp:spPr>
        <a:xfrm>
          <a:off x="0" y="1146135"/>
          <a:ext cx="10374152" cy="91659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C7688-B871-4FCD-B2FD-5ED8E9365877}">
      <dsp:nvSpPr>
        <dsp:cNvPr id="0" name=""/>
        <dsp:cNvSpPr/>
      </dsp:nvSpPr>
      <dsp:spPr>
        <a:xfrm>
          <a:off x="277269" y="1352369"/>
          <a:ext cx="504127" cy="5041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0CF11-55A9-46A3-9178-F943FA8B140A}">
      <dsp:nvSpPr>
        <dsp:cNvPr id="0" name=""/>
        <dsp:cNvSpPr/>
      </dsp:nvSpPr>
      <dsp:spPr>
        <a:xfrm>
          <a:off x="1058667" y="1146135"/>
          <a:ext cx="9315484" cy="916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6" tIns="97006" rIns="97006" bIns="970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Discuss the recurring themes of fast pacing and inadequate pre-course preparedness.</a:t>
          </a:r>
        </a:p>
      </dsp:txBody>
      <dsp:txXfrm>
        <a:off x="1058667" y="1146135"/>
        <a:ext cx="9315484" cy="916595"/>
      </dsp:txXfrm>
    </dsp:sp>
    <dsp:sp modelId="{DF5049A5-BAAF-4E81-A219-F75523EB96B6}">
      <dsp:nvSpPr>
        <dsp:cNvPr id="0" name=""/>
        <dsp:cNvSpPr/>
      </dsp:nvSpPr>
      <dsp:spPr>
        <a:xfrm>
          <a:off x="0" y="2291879"/>
          <a:ext cx="10374152" cy="91659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55CF-52BF-4C7F-A57F-41CECB97E378}">
      <dsp:nvSpPr>
        <dsp:cNvPr id="0" name=""/>
        <dsp:cNvSpPr/>
      </dsp:nvSpPr>
      <dsp:spPr>
        <a:xfrm>
          <a:off x="277269" y="2498113"/>
          <a:ext cx="504127" cy="5041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7D4BC-0BF3-4AF0-A4CD-E4BA19093FF7}">
      <dsp:nvSpPr>
        <dsp:cNvPr id="0" name=""/>
        <dsp:cNvSpPr/>
      </dsp:nvSpPr>
      <dsp:spPr>
        <a:xfrm>
          <a:off x="1058667" y="2291879"/>
          <a:ext cx="9315484" cy="916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6" tIns="97006" rIns="97006" bIns="970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kern="1200" dirty="0"/>
            <a:t>Explain how these issues affect student learning outcomes and overall satisfaction.</a:t>
          </a:r>
        </a:p>
      </dsp:txBody>
      <dsp:txXfrm>
        <a:off x="1058667" y="2291879"/>
        <a:ext cx="9315484" cy="9165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906F0-00B7-42EC-B502-F697DE6C2EEF}">
      <dsp:nvSpPr>
        <dsp:cNvPr id="0" name=""/>
        <dsp:cNvSpPr/>
      </dsp:nvSpPr>
      <dsp:spPr>
        <a:xfrm>
          <a:off x="0" y="491"/>
          <a:ext cx="7498080" cy="114925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7A5AB-F1BB-482B-A0E6-5A79DB1588C7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3422F-B707-4086-B39D-D90F899703EF}">
      <dsp:nvSpPr>
        <dsp:cNvPr id="0" name=""/>
        <dsp:cNvSpPr/>
      </dsp:nvSpPr>
      <dsp:spPr>
        <a:xfrm>
          <a:off x="1327384" y="491"/>
          <a:ext cx="617069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Introduce techniques for adjusting course pace to accommodate different learning speeds.</a:t>
          </a:r>
        </a:p>
      </dsp:txBody>
      <dsp:txXfrm>
        <a:off x="1327384" y="491"/>
        <a:ext cx="6170695" cy="1149250"/>
      </dsp:txXfrm>
    </dsp:sp>
    <dsp:sp modelId="{2C542A38-A2F2-4485-85CD-57A1C9C5AC50}">
      <dsp:nvSpPr>
        <dsp:cNvPr id="0" name=""/>
        <dsp:cNvSpPr/>
      </dsp:nvSpPr>
      <dsp:spPr>
        <a:xfrm>
          <a:off x="0" y="1437054"/>
          <a:ext cx="7498080" cy="114925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C7688-B871-4FCD-B2FD-5ED8E9365877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0CF11-55A9-46A3-9178-F943FA8B140A}">
      <dsp:nvSpPr>
        <dsp:cNvPr id="0" name=""/>
        <dsp:cNvSpPr/>
      </dsp:nvSpPr>
      <dsp:spPr>
        <a:xfrm>
          <a:off x="1327384" y="1437054"/>
          <a:ext cx="617069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Teach instructors how to identify signs of students struggling with the pace.</a:t>
          </a:r>
        </a:p>
      </dsp:txBody>
      <dsp:txXfrm>
        <a:off x="1327384" y="1437054"/>
        <a:ext cx="6170695" cy="1149250"/>
      </dsp:txXfrm>
    </dsp:sp>
    <dsp:sp modelId="{DF5049A5-BAAF-4E81-A219-F75523EB96B6}">
      <dsp:nvSpPr>
        <dsp:cNvPr id="0" name=""/>
        <dsp:cNvSpPr/>
      </dsp:nvSpPr>
      <dsp:spPr>
        <a:xfrm>
          <a:off x="0" y="2873618"/>
          <a:ext cx="7498080" cy="114925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55CF-52BF-4C7F-A57F-41CECB97E378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7D4BC-0BF3-4AF0-A4CD-E4BA19093FF7}">
      <dsp:nvSpPr>
        <dsp:cNvPr id="0" name=""/>
        <dsp:cNvSpPr/>
      </dsp:nvSpPr>
      <dsp:spPr>
        <a:xfrm>
          <a:off x="1327384" y="2873618"/>
          <a:ext cx="617069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/>
            <a:t>Encourage regular check-ins and adaptive teaching methods.</a:t>
          </a:r>
        </a:p>
      </dsp:txBody>
      <dsp:txXfrm>
        <a:off x="1327384" y="2873618"/>
        <a:ext cx="6170695" cy="11492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FB143-2E0C-4CE7-B743-ACC3B35DBD40}">
      <dsp:nvSpPr>
        <dsp:cNvPr id="0" name=""/>
        <dsp:cNvSpPr/>
      </dsp:nvSpPr>
      <dsp:spPr>
        <a:xfrm>
          <a:off x="0" y="0"/>
          <a:ext cx="3241922" cy="320886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753" tIns="330200" rIns="25275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Discuss elements of comprehensive and engaging pre-course work.</a:t>
          </a:r>
        </a:p>
      </dsp:txBody>
      <dsp:txXfrm>
        <a:off x="0" y="1219369"/>
        <a:ext cx="3241922" cy="1925319"/>
      </dsp:txXfrm>
    </dsp:sp>
    <dsp:sp modelId="{8B177990-C4C3-4B16-A7EE-8B53638AE246}">
      <dsp:nvSpPr>
        <dsp:cNvPr id="0" name=""/>
        <dsp:cNvSpPr/>
      </dsp:nvSpPr>
      <dsp:spPr>
        <a:xfrm>
          <a:off x="1139631" y="320886"/>
          <a:ext cx="962659" cy="96265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053" tIns="12700" rIns="75053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1280609" y="461864"/>
        <a:ext cx="680703" cy="680703"/>
      </dsp:txXfrm>
    </dsp:sp>
    <dsp:sp modelId="{A64D3E71-E296-4356-A85B-21807CD82E82}">
      <dsp:nvSpPr>
        <dsp:cNvPr id="0" name=""/>
        <dsp:cNvSpPr/>
      </dsp:nvSpPr>
      <dsp:spPr>
        <a:xfrm>
          <a:off x="0" y="3208794"/>
          <a:ext cx="3241922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63652B-10E7-4CEA-A70D-19C28EBD79EA}">
      <dsp:nvSpPr>
        <dsp:cNvPr id="0" name=""/>
        <dsp:cNvSpPr/>
      </dsp:nvSpPr>
      <dsp:spPr>
        <a:xfrm>
          <a:off x="3566114" y="0"/>
          <a:ext cx="3241922" cy="320886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753" tIns="330200" rIns="25275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Highlight the importance of onboarding sessions and early student engagement.</a:t>
          </a:r>
        </a:p>
      </dsp:txBody>
      <dsp:txXfrm>
        <a:off x="3566114" y="1219369"/>
        <a:ext cx="3241922" cy="1925319"/>
      </dsp:txXfrm>
    </dsp:sp>
    <dsp:sp modelId="{4AF176FA-01E5-41C2-976A-8915370EA905}">
      <dsp:nvSpPr>
        <dsp:cNvPr id="0" name=""/>
        <dsp:cNvSpPr/>
      </dsp:nvSpPr>
      <dsp:spPr>
        <a:xfrm>
          <a:off x="4705746" y="320886"/>
          <a:ext cx="962659" cy="96265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053" tIns="12700" rIns="75053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4846724" y="461864"/>
        <a:ext cx="680703" cy="680703"/>
      </dsp:txXfrm>
    </dsp:sp>
    <dsp:sp modelId="{4822F493-99EE-428F-9085-A11B9657DCCE}">
      <dsp:nvSpPr>
        <dsp:cNvPr id="0" name=""/>
        <dsp:cNvSpPr/>
      </dsp:nvSpPr>
      <dsp:spPr>
        <a:xfrm>
          <a:off x="3566114" y="3208794"/>
          <a:ext cx="3241922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44F78-9DC9-4789-829E-B41D0D36AC7D}">
      <dsp:nvSpPr>
        <dsp:cNvPr id="0" name=""/>
        <dsp:cNvSpPr/>
      </dsp:nvSpPr>
      <dsp:spPr>
        <a:xfrm>
          <a:off x="7132229" y="0"/>
          <a:ext cx="3241922" cy="320886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753" tIns="330200" rIns="25275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Encourage regular check-ins and adaptive teaching methods.</a:t>
          </a:r>
        </a:p>
      </dsp:txBody>
      <dsp:txXfrm>
        <a:off x="7132229" y="1219369"/>
        <a:ext cx="3241922" cy="1925319"/>
      </dsp:txXfrm>
    </dsp:sp>
    <dsp:sp modelId="{99443776-3CDA-4CB1-9565-5661EF984070}">
      <dsp:nvSpPr>
        <dsp:cNvPr id="0" name=""/>
        <dsp:cNvSpPr/>
      </dsp:nvSpPr>
      <dsp:spPr>
        <a:xfrm>
          <a:off x="8271860" y="320886"/>
          <a:ext cx="962659" cy="96265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053" tIns="12700" rIns="75053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8412838" y="461864"/>
        <a:ext cx="680703" cy="680703"/>
      </dsp:txXfrm>
    </dsp:sp>
    <dsp:sp modelId="{3DEAFEE2-AC7B-49C2-9645-D1F22A5B4ECE}">
      <dsp:nvSpPr>
        <dsp:cNvPr id="0" name=""/>
        <dsp:cNvSpPr/>
      </dsp:nvSpPr>
      <dsp:spPr>
        <a:xfrm>
          <a:off x="7132229" y="3208794"/>
          <a:ext cx="3241922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9D06B-D14F-4DE6-ACDF-6D57216C026A}">
      <dsp:nvSpPr>
        <dsp:cNvPr id="0" name=""/>
        <dsp:cNvSpPr/>
      </dsp:nvSpPr>
      <dsp:spPr>
        <a:xfrm>
          <a:off x="2074830" y="1002"/>
          <a:ext cx="8299321" cy="10278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030" tIns="261071" rIns="161030" bIns="26107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Divide participants into small groups to brainstorm ideas for improving course pace and pre-course preparedness.</a:t>
          </a:r>
        </a:p>
      </dsp:txBody>
      <dsp:txXfrm>
        <a:off x="2074830" y="1002"/>
        <a:ext cx="8299321" cy="1027839"/>
      </dsp:txXfrm>
    </dsp:sp>
    <dsp:sp modelId="{73D2F343-E32C-4AA8-824C-04DB53E8436F}">
      <dsp:nvSpPr>
        <dsp:cNvPr id="0" name=""/>
        <dsp:cNvSpPr/>
      </dsp:nvSpPr>
      <dsp:spPr>
        <a:xfrm>
          <a:off x="0" y="1002"/>
          <a:ext cx="2074830" cy="1027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793" tIns="101528" rIns="109793" bIns="10152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Divide</a:t>
          </a:r>
        </a:p>
      </dsp:txBody>
      <dsp:txXfrm>
        <a:off x="0" y="1002"/>
        <a:ext cx="2074830" cy="1027839"/>
      </dsp:txXfrm>
    </dsp:sp>
    <dsp:sp modelId="{340C2004-5E98-4A54-9835-29A3E0AD347F}">
      <dsp:nvSpPr>
        <dsp:cNvPr id="0" name=""/>
        <dsp:cNvSpPr/>
      </dsp:nvSpPr>
      <dsp:spPr>
        <a:xfrm>
          <a:off x="2074830" y="1090513"/>
          <a:ext cx="8299321" cy="10278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030" tIns="261071" rIns="161030" bIns="26107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Compile the ideas from breakout sessions into a cohesive action plan.</a:t>
          </a:r>
        </a:p>
      </dsp:txBody>
      <dsp:txXfrm>
        <a:off x="2074830" y="1090513"/>
        <a:ext cx="8299321" cy="1027839"/>
      </dsp:txXfrm>
    </dsp:sp>
    <dsp:sp modelId="{BDCC63C4-9AA4-428A-8D86-2393431D021E}">
      <dsp:nvSpPr>
        <dsp:cNvPr id="0" name=""/>
        <dsp:cNvSpPr/>
      </dsp:nvSpPr>
      <dsp:spPr>
        <a:xfrm>
          <a:off x="0" y="1090513"/>
          <a:ext cx="2074830" cy="1027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793" tIns="101528" rIns="109793" bIns="10152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Compile</a:t>
          </a:r>
        </a:p>
      </dsp:txBody>
      <dsp:txXfrm>
        <a:off x="0" y="1090513"/>
        <a:ext cx="2074830" cy="1027839"/>
      </dsp:txXfrm>
    </dsp:sp>
    <dsp:sp modelId="{A11CD98C-B55B-4490-9ECE-B9A595478561}">
      <dsp:nvSpPr>
        <dsp:cNvPr id="0" name=""/>
        <dsp:cNvSpPr/>
      </dsp:nvSpPr>
      <dsp:spPr>
        <a:xfrm>
          <a:off x="2074830" y="2180023"/>
          <a:ext cx="8299321" cy="10278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030" tIns="261071" rIns="161030" bIns="26107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Discuss how to track progress and ensure accountability.</a:t>
          </a:r>
        </a:p>
      </dsp:txBody>
      <dsp:txXfrm>
        <a:off x="2074830" y="2180023"/>
        <a:ext cx="8299321" cy="1027839"/>
      </dsp:txXfrm>
    </dsp:sp>
    <dsp:sp modelId="{C6960517-66BB-416F-83D6-9909B98DA92F}">
      <dsp:nvSpPr>
        <dsp:cNvPr id="0" name=""/>
        <dsp:cNvSpPr/>
      </dsp:nvSpPr>
      <dsp:spPr>
        <a:xfrm>
          <a:off x="0" y="2180023"/>
          <a:ext cx="2074830" cy="1027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793" tIns="101528" rIns="109793" bIns="10152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Discuss</a:t>
          </a:r>
        </a:p>
      </dsp:txBody>
      <dsp:txXfrm>
        <a:off x="0" y="2180023"/>
        <a:ext cx="2074830" cy="10278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5AE8A-BDA5-4C40-A216-4D887ECA9304}">
      <dsp:nvSpPr>
        <dsp:cNvPr id="0" name=""/>
        <dsp:cNvSpPr/>
      </dsp:nvSpPr>
      <dsp:spPr>
        <a:xfrm>
          <a:off x="788" y="142313"/>
          <a:ext cx="3191811" cy="38301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280" tIns="0" rIns="315280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Detailed presentation slides covering session content. Handouts summarizing key strategies and best practices.</a:t>
          </a:r>
        </a:p>
      </dsp:txBody>
      <dsp:txXfrm>
        <a:off x="788" y="1674382"/>
        <a:ext cx="3191811" cy="2298103"/>
      </dsp:txXfrm>
    </dsp:sp>
    <dsp:sp modelId="{A59F781B-AF3A-4CA8-82D5-D70395821214}">
      <dsp:nvSpPr>
        <dsp:cNvPr id="0" name=""/>
        <dsp:cNvSpPr/>
      </dsp:nvSpPr>
      <dsp:spPr>
        <a:xfrm>
          <a:off x="788" y="142313"/>
          <a:ext cx="3191811" cy="153206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280" tIns="165100" rIns="3152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88" y="142313"/>
        <a:ext cx="3191811" cy="1532069"/>
      </dsp:txXfrm>
    </dsp:sp>
    <dsp:sp modelId="{8D3B13F0-58A5-4198-B9D1-668B7E38A6B9}">
      <dsp:nvSpPr>
        <dsp:cNvPr id="0" name=""/>
        <dsp:cNvSpPr/>
      </dsp:nvSpPr>
      <dsp:spPr>
        <a:xfrm>
          <a:off x="3447943" y="142313"/>
          <a:ext cx="3191811" cy="38301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280" tIns="0" rIns="315280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Step-by-step guides on implementing flexible pacing and creating effective pre-course materials.</a:t>
          </a:r>
        </a:p>
      </dsp:txBody>
      <dsp:txXfrm>
        <a:off x="3447943" y="1674382"/>
        <a:ext cx="3191811" cy="2298103"/>
      </dsp:txXfrm>
    </dsp:sp>
    <dsp:sp modelId="{C358E7E3-7C61-4540-84BB-5E41AEEB97C9}">
      <dsp:nvSpPr>
        <dsp:cNvPr id="0" name=""/>
        <dsp:cNvSpPr/>
      </dsp:nvSpPr>
      <dsp:spPr>
        <a:xfrm>
          <a:off x="3447943" y="142313"/>
          <a:ext cx="3191811" cy="153206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280" tIns="165100" rIns="3152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47943" y="142313"/>
        <a:ext cx="3191811" cy="1532069"/>
      </dsp:txXfrm>
    </dsp:sp>
    <dsp:sp modelId="{40718D90-DE07-4342-A0E3-F7940CA022CD}">
      <dsp:nvSpPr>
        <dsp:cNvPr id="0" name=""/>
        <dsp:cNvSpPr/>
      </dsp:nvSpPr>
      <dsp:spPr>
        <a:xfrm>
          <a:off x="6895099" y="142313"/>
          <a:ext cx="3191811" cy="38301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280" tIns="0" rIns="315280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/>
            <a:t>Rubrics for assessing student preparedness and engagement. Checklists for identifying struggling students and adjusting course pace.</a:t>
          </a:r>
        </a:p>
      </dsp:txBody>
      <dsp:txXfrm>
        <a:off x="6895099" y="1674382"/>
        <a:ext cx="3191811" cy="2298103"/>
      </dsp:txXfrm>
    </dsp:sp>
    <dsp:sp modelId="{0D2142CA-5181-41D1-9871-E5DC63E261E3}">
      <dsp:nvSpPr>
        <dsp:cNvPr id="0" name=""/>
        <dsp:cNvSpPr/>
      </dsp:nvSpPr>
      <dsp:spPr>
        <a:xfrm>
          <a:off x="6895099" y="142313"/>
          <a:ext cx="3191811" cy="153206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280" tIns="165100" rIns="3152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95099" y="142313"/>
        <a:ext cx="3191811" cy="1532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DFC0B-2B28-1456-3461-5259064D2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C91D22-D004-4062-7C1F-3E7EBF14B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911D6-B0EC-A1B0-110C-C9872156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03CB6-BECA-CCC6-EA21-93DBB28F0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15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75A67-6EE7-D026-1B94-BCC35DF6D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7A88F-0D24-0FDD-DC42-B1A16CFF1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7DBDA-B287-F2F0-86A4-B82692C84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AE072-04CC-5107-353F-39AB39881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60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7C2B2-CEDE-A010-9FB2-B0B0D5826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77001-1E60-BAF9-EF72-6157F9D89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5890AE-C582-8E7E-A1E0-E0C0656F0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B7705-3D0D-3595-4D4E-730A56943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40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044B7-B763-0DAB-31A6-445871DC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4AE51-682A-945C-8711-0D690C9C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D22EBC-4086-B1F5-C686-1107FBECF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FE3DD-94E7-561E-3010-6DD18D457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69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196FE-A112-F602-569D-D04370DD2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B3623-2E2E-7452-3C3E-F99C6B1FC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221C4-94B8-3CAD-FB81-1B88ADCAF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4DC4-BFC6-20FC-44BE-CE8BBD3DA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12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E6837-BDB0-FE2D-6A5E-59A28ADB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17656-56B2-469C-432D-EFDA3DDE4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AB2D-8FE2-C169-B528-9FD046987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9FCB5-BAB0-9FB2-C284-CE0D8E3F7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93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9E69A-DCD5-1458-E7C5-40EEAAD5E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0FB659-F5A0-E0F1-5455-1A2DFC7D3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9F839-19EB-34F7-BCEB-69491E4AB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F2F92-E111-6B05-7DB7-746CE3666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13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163FC-79B8-8F69-D49E-D0667E8B7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C7155-1D32-C7A7-5E29-ECA52574F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E46B2-12AD-1D66-0760-CFB15929A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8F8F8-8695-ED4F-35F1-4E4A17305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94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BFD03-8971-097F-5AB5-03D05EDF3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CE5DC-CEBD-7BD1-0C78-4EB0A40CC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6A582-F77D-727D-BF43-81990DE27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E20B3-8BD8-E473-BF62-31F9A76478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07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B6E06-A309-C4DF-67BE-1F15ADDE8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64B215-5DC1-E158-3A63-B29D4B9A2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42759-748C-4FC4-C1E9-5E9C07472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7895A-7F3C-39E6-B5C5-4331F1B0A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7.jp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2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3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learn.generalassemb.ly/bahrai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Instructor Manager</a:t>
            </a:r>
            <a:br>
              <a:rPr lang="en-US" dirty="0"/>
            </a:br>
            <a:r>
              <a:rPr lang="en-US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417-316A-9840-5BD6-3C1ED7CD6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E80A74-D7B5-F404-8385-30BE6D4BE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Action plan: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186AC9E1-B5AD-6C2E-81FB-94171E52D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959922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6458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PROFESSIONAL DEVELOPMENT SESSION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780BDD-62B7-3E51-C2DE-09259F62C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Enhancing the experience</a:t>
            </a:r>
          </a:p>
        </p:txBody>
      </p:sp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Session objectives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9A63C64-52EE-0571-EEAA-F8B2B647FF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55793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C74CB-7B59-E011-F32D-CF36918E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B56A-439F-A0E3-BBC5-7FF356F9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UNDERSTANDING THE FEEDBACK</a:t>
            </a:r>
          </a:p>
        </p:txBody>
      </p:sp>
      <p:pic>
        <p:nvPicPr>
          <p:cNvPr id="4" name="Content Placeholder 3" descr="People attending a meeting">
            <a:extLst>
              <a:ext uri="{FF2B5EF4-FFF2-40B4-BE49-F238E27FC236}">
                <a16:creationId xmlns:a16="http://schemas.microsoft.com/office/drawing/2014/main" id="{56FF9362-58D0-7EBD-9340-0226E9A85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4829" y="639763"/>
            <a:ext cx="3155155" cy="2103437"/>
          </a:xfr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2BF17FF-9C10-7650-B8F4-D1B89AC0D193}"/>
              </a:ext>
            </a:extLst>
          </p:cNvPr>
          <p:cNvGraphicFramePr>
            <a:graphicFrameLocks noGrp="1"/>
          </p:cNvGraphicFramePr>
          <p:nvPr>
            <p:ph idx="21"/>
            <p:extLst>
              <p:ext uri="{D42A27DB-BD31-4B8C-83A1-F6EECF244321}">
                <p14:modId xmlns:p14="http://schemas.microsoft.com/office/powerpoint/2010/main" val="1556925912"/>
              </p:ext>
            </p:extLst>
          </p:nvPr>
        </p:nvGraphicFramePr>
        <p:xfrm>
          <a:off x="1280160" y="3017520"/>
          <a:ext cx="10374152" cy="320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1002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8541B-C369-F20A-5249-52FEE2967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ECE0-A153-E04E-EB88-0B90F06B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640080"/>
            <a:ext cx="7498080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BEST PRACTICES FOR MANAGING PACE</a:t>
            </a:r>
          </a:p>
        </p:txBody>
      </p:sp>
      <p:pic>
        <p:nvPicPr>
          <p:cNvPr id="4" name="Picture Placeholder 3" descr="Blueprint of a residential house">
            <a:extLst>
              <a:ext uri="{FF2B5EF4-FFF2-40B4-BE49-F238E27FC236}">
                <a16:creationId xmlns:a16="http://schemas.microsoft.com/office/drawing/2014/main" id="{24E02E65-F0E5-31A0-4273-5DF420C30C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529" r="16529"/>
          <a:stretch>
            <a:fillRect/>
          </a:stretch>
        </p:blipFill>
        <p:spPr>
          <a:xfrm>
            <a:off x="1317625" y="895350"/>
            <a:ext cx="1957388" cy="1957388"/>
          </a:xfr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F21F22E-20CF-C7BE-A1BA-410F6E8CE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479150"/>
              </p:ext>
            </p:extLst>
          </p:nvPr>
        </p:nvGraphicFramePr>
        <p:xfrm>
          <a:off x="4114800" y="2194560"/>
          <a:ext cx="749808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551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444B1-703D-A865-8CCB-5F45A45E1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8276-0658-AF40-3B65-D9E748E1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ENHANCING PRE</a:t>
            </a:r>
            <a:r>
              <a:rPr lang="fa-IR" dirty="0"/>
              <a:t>-</a:t>
            </a:r>
            <a:r>
              <a:rPr lang="en-US" dirty="0"/>
              <a:t>COURSE PREPARDNESS</a:t>
            </a:r>
          </a:p>
        </p:txBody>
      </p:sp>
      <p:pic>
        <p:nvPicPr>
          <p:cNvPr id="4" name="Content Placeholder 3" descr="People with tablet">
            <a:extLst>
              <a:ext uri="{FF2B5EF4-FFF2-40B4-BE49-F238E27FC236}">
                <a16:creationId xmlns:a16="http://schemas.microsoft.com/office/drawing/2014/main" id="{CBA70046-6E3E-9749-9EA5-461DB52B0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4829" y="639763"/>
            <a:ext cx="3155155" cy="2103437"/>
          </a:xfr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86813B7-300C-9287-41B8-6D5FE5CC5399}"/>
              </a:ext>
            </a:extLst>
          </p:cNvPr>
          <p:cNvGraphicFramePr>
            <a:graphicFrameLocks noGrp="1"/>
          </p:cNvGraphicFramePr>
          <p:nvPr>
            <p:ph idx="21"/>
            <p:extLst>
              <p:ext uri="{D42A27DB-BD31-4B8C-83A1-F6EECF244321}">
                <p14:modId xmlns:p14="http://schemas.microsoft.com/office/powerpoint/2010/main" val="1486189990"/>
              </p:ext>
            </p:extLst>
          </p:nvPr>
        </p:nvGraphicFramePr>
        <p:xfrm>
          <a:off x="1280160" y="3017520"/>
          <a:ext cx="10374152" cy="320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344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4267D-41AB-54DC-CB01-AB66FDA20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8BFD-B8BD-8A90-E1AB-4EC2F83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DEVELOPING AN ACTION PLAN</a:t>
            </a:r>
          </a:p>
        </p:txBody>
      </p:sp>
      <p:pic>
        <p:nvPicPr>
          <p:cNvPr id="6" name="Content Placeholder 5" descr="Woman discussing in meeting">
            <a:extLst>
              <a:ext uri="{FF2B5EF4-FFF2-40B4-BE49-F238E27FC236}">
                <a16:creationId xmlns:a16="http://schemas.microsoft.com/office/drawing/2014/main" id="{54ADFE84-25A4-FAB0-ED3A-B462522A6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9092" y="639763"/>
            <a:ext cx="3346629" cy="2103437"/>
          </a:xfrm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290D675B-269D-5A43-32C9-FD2DAFE8F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492742"/>
              </p:ext>
            </p:extLst>
          </p:nvPr>
        </p:nvGraphicFramePr>
        <p:xfrm>
          <a:off x="1280160" y="3017520"/>
          <a:ext cx="10374152" cy="320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966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E7E87-FCD0-CEAA-4374-250ACAB4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32-CD0C-3132-2991-80B72A26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SUPPORTING DOCUMENTATION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B87E0846-CC3A-008E-F707-C03876380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151180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607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499AE-9237-383E-419C-F313494ED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526A-D351-7CD7-9993-57B3C040F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SOCIALIZING THE DOCUMENTATION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CD7DE9B-1AC7-3EF0-B3CB-D05472580F5F}"/>
              </a:ext>
            </a:extLst>
          </p:cNvPr>
          <p:cNvGraphicFramePr>
            <a:graphicFrameLocks noGrp="1"/>
          </p:cNvGraphicFramePr>
          <p:nvPr>
            <p:ph idx="21"/>
            <p:extLst>
              <p:ext uri="{D42A27DB-BD31-4B8C-83A1-F6EECF244321}">
                <p14:modId xmlns:p14="http://schemas.microsoft.com/office/powerpoint/2010/main" val="4212128751"/>
              </p:ext>
            </p:extLst>
          </p:nvPr>
        </p:nvGraphicFramePr>
        <p:xfrm>
          <a:off x="1280160" y="3017520"/>
          <a:ext cx="10374152" cy="320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5991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24D3-07BE-C483-3F42-95EEE833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MESSURING SUCCESS</a:t>
            </a:r>
          </a:p>
        </p:txBody>
      </p:sp>
      <p:graphicFrame>
        <p:nvGraphicFramePr>
          <p:cNvPr id="65" name="Text Placeholder 62">
            <a:extLst>
              <a:ext uri="{FF2B5EF4-FFF2-40B4-BE49-F238E27FC236}">
                <a16:creationId xmlns:a16="http://schemas.microsoft.com/office/drawing/2014/main" id="{66EA1C47-2DC3-3C5E-4D6D-DA5E1C45D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516090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>
            <a:normAutofit/>
          </a:bodyPr>
          <a:lstStyle/>
          <a:p>
            <a:r>
              <a:rPr lang="en-US" b="1" dirty="0"/>
              <a:t>Part 1 </a:t>
            </a:r>
            <a:r>
              <a:rPr lang="en-US" dirty="0"/>
              <a:t>– Analyzing Overall Class and Instructional Team Performance</a:t>
            </a:r>
          </a:p>
          <a:p>
            <a:endParaRPr lang="en-US" dirty="0"/>
          </a:p>
          <a:p>
            <a:r>
              <a:rPr lang="en-US" b="1" dirty="0"/>
              <a:t>Part 2 </a:t>
            </a:r>
            <a:r>
              <a:rPr lang="en-US" dirty="0"/>
              <a:t>– Professional Development Session</a:t>
            </a:r>
          </a:p>
          <a:p>
            <a:endParaRPr lang="en-US" dirty="0"/>
          </a:p>
          <a:p>
            <a:r>
              <a:rPr lang="en-US" b="1" dirty="0"/>
              <a:t>Part 3 </a:t>
            </a:r>
            <a:r>
              <a:rPr lang="en-US" dirty="0"/>
              <a:t>– Arabic Speaking Instructor for Android Mobile Application Development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3" r="13079" b="-1"/>
          <a:stretch/>
        </p:blipFill>
        <p:spPr>
          <a:xfrm>
            <a:off x="6695553" y="301752"/>
            <a:ext cx="5221224" cy="6263640"/>
          </a:xfrm>
          <a:noFill/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/>
          <a:lstStyle/>
          <a:p>
            <a:r>
              <a:rPr lang="en-US" dirty="0"/>
              <a:t>INTERACTIVE MOMENTS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Group Brainstorming:</a:t>
            </a:r>
          </a:p>
          <a:p>
            <a:pPr marL="514350" lvl="1" indent="-285750"/>
            <a:r>
              <a:rPr lang="en-US" dirty="0"/>
              <a:t>Small group discussions to encourage collaboration and idea sharing.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Real-world Scenarios:</a:t>
            </a:r>
          </a:p>
          <a:p>
            <a:pPr marL="514350" lvl="1" indent="-285750"/>
            <a:r>
              <a:rPr lang="en-US" dirty="0"/>
              <a:t>Role-playing scenarios to practice identifying and supporting struggling students.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Interactive Q&amp;A:</a:t>
            </a:r>
          </a:p>
          <a:p>
            <a:pPr marL="514350" lvl="1" indent="-285750"/>
            <a:r>
              <a:rPr lang="en-US" dirty="0"/>
              <a:t>Open floor for questions and discussions to foster engagement and address specific concerns.</a:t>
            </a:r>
          </a:p>
        </p:txBody>
      </p:sp>
      <p:pic>
        <p:nvPicPr>
          <p:cNvPr id="6" name="Picture Placeholder 21" descr="Mountains under near dusk sky">
            <a:extLst>
              <a:ext uri="{FF2B5EF4-FFF2-40B4-BE49-F238E27FC236}">
                <a16:creationId xmlns:a16="http://schemas.microsoft.com/office/drawing/2014/main" id="{1472EB4E-1296-AC66-19FA-B01BB8D8A5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2444" r="22444"/>
          <a:stretch/>
        </p:blipFill>
        <p:spPr>
          <a:xfrm>
            <a:off x="6695553" y="301752"/>
            <a:ext cx="5221224" cy="6263640"/>
          </a:xfrm>
        </p:spPr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FA3FE-5572-6099-6062-E48D1E420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0A28E-BD7A-5A16-7626-6B1621946B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Arabic-speaking Android Development Instructor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2A89529-4818-F1BC-5C32-AF098DEEEA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 for Sourcing, Screening, and Recruiting</a:t>
            </a:r>
          </a:p>
        </p:txBody>
      </p:sp>
    </p:spTree>
    <p:extLst>
      <p:ext uri="{BB962C8B-B14F-4D97-AF65-F5344CB8AC3E}">
        <p14:creationId xmlns:p14="http://schemas.microsoft.com/office/powerpoint/2010/main" val="3676476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05D114-00A1-608B-A7CE-698478EC0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/>
          <a:lstStyle/>
          <a:p>
            <a:r>
              <a:rPr lang="en-US" dirty="0"/>
              <a:t>SOURCING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A179B1-3EDE-661C-07D0-430CA43E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03119"/>
            <a:ext cx="10087699" cy="4114800"/>
          </a:xfrm>
        </p:spPr>
        <p:txBody>
          <a:bodyPr>
            <a:normAutofit fontScale="85000" lnSpcReduction="10000"/>
          </a:bodyPr>
          <a:lstStyle/>
          <a:p>
            <a:pPr lvl="1">
              <a:lnSpc>
                <a:spcPct val="210000"/>
              </a:lnSpc>
            </a:pPr>
            <a:r>
              <a:rPr lang="en-US" b="1" dirty="0"/>
              <a:t>Job Portals: </a:t>
            </a:r>
            <a:r>
              <a:rPr lang="en-US" dirty="0"/>
              <a:t>Post on LinkedIn, Glassdoor, and local job sites.</a:t>
            </a:r>
          </a:p>
          <a:p>
            <a:pPr lvl="1">
              <a:lnSpc>
                <a:spcPct val="210000"/>
              </a:lnSpc>
            </a:pPr>
            <a:r>
              <a:rPr lang="en-US" b="1" dirty="0"/>
              <a:t>University Partnerships: </a:t>
            </a:r>
            <a:r>
              <a:rPr lang="en-US" dirty="0"/>
              <a:t>Collaborate with Saudi and Bahraini universities.</a:t>
            </a:r>
          </a:p>
          <a:p>
            <a:pPr lvl="1">
              <a:lnSpc>
                <a:spcPct val="210000"/>
              </a:lnSpc>
            </a:pPr>
            <a:r>
              <a:rPr lang="en-US" b="1" dirty="0"/>
              <a:t>Tech Communities: </a:t>
            </a:r>
            <a:r>
              <a:rPr lang="en-US" dirty="0"/>
              <a:t>Engage on GitHub, Stack Overflow, and local tech groups.</a:t>
            </a:r>
          </a:p>
          <a:p>
            <a:pPr lvl="1">
              <a:lnSpc>
                <a:spcPct val="210000"/>
              </a:lnSpc>
            </a:pPr>
            <a:r>
              <a:rPr lang="en-US" b="1" dirty="0"/>
              <a:t>Alumni Networks: </a:t>
            </a:r>
            <a:r>
              <a:rPr lang="en-US" dirty="0"/>
              <a:t>Utilize GA’s alumni network for referrals.</a:t>
            </a:r>
          </a:p>
          <a:p>
            <a:pPr lvl="1">
              <a:lnSpc>
                <a:spcPct val="210000"/>
              </a:lnSpc>
            </a:pPr>
            <a:r>
              <a:rPr lang="en-US" b="1" dirty="0"/>
              <a:t>Recruitment Agencies: </a:t>
            </a:r>
            <a:r>
              <a:rPr lang="en-US" dirty="0"/>
              <a:t>Partner with agencies specializing in tech talent.</a:t>
            </a:r>
          </a:p>
        </p:txBody>
      </p:sp>
    </p:spTree>
    <p:extLst>
      <p:ext uri="{BB962C8B-B14F-4D97-AF65-F5344CB8AC3E}">
        <p14:creationId xmlns:p14="http://schemas.microsoft.com/office/powerpoint/2010/main" val="2156661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10300-87E9-BC42-AE88-6C69BE2D3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C785F8F-DC8F-C9DC-6E9B-D40C3120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/>
          <a:lstStyle/>
          <a:p>
            <a:r>
              <a:rPr lang="en-US" dirty="0"/>
              <a:t>SCREENING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BB694AF-7E20-8ED8-47AB-0F2FDC4D5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03119"/>
            <a:ext cx="10087699" cy="41148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/>
              <a:t>Application Review: </a:t>
            </a:r>
            <a:r>
              <a:rPr lang="en-US" dirty="0"/>
              <a:t>Check resumes for relevant experience and Arabic proficiency.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Portfolio Assessment: </a:t>
            </a:r>
            <a:r>
              <a:rPr lang="en-US" dirty="0"/>
              <a:t>Review examples of Android applications.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Technical Interview: </a:t>
            </a:r>
            <a:r>
              <a:rPr lang="en-US" dirty="0"/>
              <a:t>Assess Android knowledge and problem-solving skills.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Language Proficiency: </a:t>
            </a:r>
            <a:r>
              <a:rPr lang="en-US" dirty="0"/>
              <a:t>Ensure effective communication in Arabic.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Teaching Demonstration: </a:t>
            </a:r>
            <a:r>
              <a:rPr lang="en-US" dirty="0"/>
              <a:t>Evaluate teaching skills through a sample lesson.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Final Interviews: </a:t>
            </a:r>
            <a:r>
              <a:rPr lang="en-US" dirty="0"/>
              <a:t>Assess cultural fit and gather comprehensive feedback.</a:t>
            </a:r>
          </a:p>
        </p:txBody>
      </p:sp>
    </p:spTree>
    <p:extLst>
      <p:ext uri="{BB962C8B-B14F-4D97-AF65-F5344CB8AC3E}">
        <p14:creationId xmlns:p14="http://schemas.microsoft.com/office/powerpoint/2010/main" val="261660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C064B-21CC-E180-8642-8CEAA9073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4172212-9F6C-0A0B-FFA3-08F5448D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/>
          <a:lstStyle/>
          <a:p>
            <a:r>
              <a:rPr lang="en-US" dirty="0"/>
              <a:t>RECRUITMENT and onboarding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ECF96C-75E3-3733-C844-5E05C8D4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03119"/>
            <a:ext cx="10087699" cy="41148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20000"/>
              </a:lnSpc>
            </a:pPr>
            <a:r>
              <a:rPr lang="en-US" b="1" dirty="0"/>
              <a:t>Job Offer: </a:t>
            </a:r>
            <a:r>
              <a:rPr lang="en-US" dirty="0"/>
              <a:t>Extend a formal offer with salary and benefits.</a:t>
            </a:r>
          </a:p>
          <a:p>
            <a:pPr>
              <a:lnSpc>
                <a:spcPct val="220000"/>
              </a:lnSpc>
            </a:pPr>
            <a:r>
              <a:rPr lang="en-US" b="1" dirty="0"/>
              <a:t>Negotiation: </a:t>
            </a:r>
            <a:r>
              <a:rPr lang="en-US" dirty="0"/>
              <a:t>Address candidate expectations within budget.</a:t>
            </a:r>
          </a:p>
          <a:p>
            <a:pPr>
              <a:lnSpc>
                <a:spcPct val="220000"/>
              </a:lnSpc>
            </a:pPr>
            <a:r>
              <a:rPr lang="en-US" b="1" dirty="0"/>
              <a:t>Documentation: </a:t>
            </a:r>
            <a:r>
              <a:rPr lang="en-US" dirty="0"/>
              <a:t>Ensure all necessary documentation and contracts are signed.</a:t>
            </a:r>
          </a:p>
          <a:p>
            <a:pPr>
              <a:lnSpc>
                <a:spcPct val="220000"/>
              </a:lnSpc>
            </a:pPr>
            <a:r>
              <a:rPr lang="en-US" b="1" dirty="0"/>
              <a:t>Orientation: </a:t>
            </a:r>
            <a:r>
              <a:rPr lang="en-US" dirty="0"/>
              <a:t>familiarize the new instructor with General Assembly’s policies, values, and the specific requirements of the Riyadh program.</a:t>
            </a:r>
          </a:p>
        </p:txBody>
      </p:sp>
    </p:spTree>
    <p:extLst>
      <p:ext uri="{BB962C8B-B14F-4D97-AF65-F5344CB8AC3E}">
        <p14:creationId xmlns:p14="http://schemas.microsoft.com/office/powerpoint/2010/main" val="341244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A4239-CA6A-19DA-A388-72BD7A69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239CF2-3191-601B-8969-37C119CC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/>
          <a:lstStyle/>
          <a:p>
            <a:r>
              <a:rPr lang="en-US" sz="3600" dirty="0"/>
              <a:t>Preparing the instructor for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F91D2D-1643-D052-CC20-9B4E83E99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03119"/>
            <a:ext cx="10087699" cy="41148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US" u="sng"/>
              <a:t>Cultural Preparation</a:t>
            </a:r>
            <a:endParaRPr lang="en-US" u="sng" dirty="0"/>
          </a:p>
          <a:p>
            <a:pPr lvl="1">
              <a:lnSpc>
                <a:spcPct val="200000"/>
              </a:lnSpc>
            </a:pPr>
            <a:r>
              <a:rPr lang="en-US" b="1" dirty="0"/>
              <a:t>Cultural Training: </a:t>
            </a:r>
            <a:r>
              <a:rPr lang="en-US" dirty="0"/>
              <a:t>Provide training on Saudi cultural norms.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Student Demographics: </a:t>
            </a:r>
            <a:r>
              <a:rPr lang="en-US" dirty="0"/>
              <a:t>Brief on student backgrounds and expectations.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Teaching Best Practices: </a:t>
            </a:r>
            <a:r>
              <a:rPr lang="en-US" dirty="0"/>
              <a:t>Share strategies for teaching adult learners.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Language Support: </a:t>
            </a:r>
            <a:r>
              <a:rPr lang="en-US" dirty="0"/>
              <a:t>Offer resources for teaching technical content in Arabic.</a:t>
            </a:r>
          </a:p>
        </p:txBody>
      </p:sp>
    </p:spTree>
    <p:extLst>
      <p:ext uri="{BB962C8B-B14F-4D97-AF65-F5344CB8AC3E}">
        <p14:creationId xmlns:p14="http://schemas.microsoft.com/office/powerpoint/2010/main" val="142141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1C76-5D6D-D337-1116-E00906DD8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2BAB869-9BD3-DBB2-FD7E-3592319D8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/>
          <a:lstStyle/>
          <a:p>
            <a:r>
              <a:rPr lang="en-US" sz="3600" dirty="0"/>
              <a:t>Preparing the instructor for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BB17B6-39AC-A088-D9A6-C422D75B4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03119"/>
            <a:ext cx="10087699" cy="41148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u="sng" dirty="0"/>
              <a:t>Curriculum Familiarization</a:t>
            </a:r>
          </a:p>
          <a:p>
            <a:pPr lvl="1">
              <a:lnSpc>
                <a:spcPct val="170000"/>
              </a:lnSpc>
            </a:pPr>
            <a:r>
              <a:rPr lang="en-US" b="1" dirty="0"/>
              <a:t>Curriculum Walkthrough: </a:t>
            </a:r>
            <a:r>
              <a:rPr lang="en-US" dirty="0"/>
              <a:t>Thoroughly review the curriculum.</a:t>
            </a:r>
          </a:p>
          <a:p>
            <a:pPr lvl="1">
              <a:lnSpc>
                <a:spcPct val="170000"/>
              </a:lnSpc>
            </a:pPr>
            <a:r>
              <a:rPr lang="en-US" b="1" dirty="0"/>
              <a:t>Resource Access: </a:t>
            </a:r>
            <a:r>
              <a:rPr lang="en-US" dirty="0"/>
              <a:t>Provide all teaching materials.</a:t>
            </a:r>
          </a:p>
          <a:p>
            <a:pPr lvl="1">
              <a:lnSpc>
                <a:spcPct val="170000"/>
              </a:lnSpc>
            </a:pPr>
            <a:r>
              <a:rPr lang="en-US" b="1" dirty="0"/>
              <a:t>Practice Sessions: </a:t>
            </a:r>
            <a:r>
              <a:rPr lang="en-US" dirty="0"/>
              <a:t>Arrange mock teaching sessions with feedback.</a:t>
            </a:r>
          </a:p>
          <a:p>
            <a:pPr lvl="1">
              <a:lnSpc>
                <a:spcPct val="170000"/>
              </a:lnSpc>
            </a:pPr>
            <a:r>
              <a:rPr lang="en-US" b="1" dirty="0"/>
              <a:t>Feedback Loop: </a:t>
            </a:r>
            <a:r>
              <a:rPr lang="en-US" dirty="0"/>
              <a:t>Establish continuous support for questions</a:t>
            </a:r>
          </a:p>
        </p:txBody>
      </p:sp>
    </p:spTree>
    <p:extLst>
      <p:ext uri="{BB962C8B-B14F-4D97-AF65-F5344CB8AC3E}">
        <p14:creationId xmlns:p14="http://schemas.microsoft.com/office/powerpoint/2010/main" val="3136249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21C6A-493A-5F6A-A3A4-DDFB6E363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6811AC-CC59-7E3A-557A-B59692542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/>
          <a:lstStyle/>
          <a:p>
            <a:r>
              <a:rPr lang="en-US" sz="3600" dirty="0"/>
              <a:t>Preparing the instructor for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D5BFA4-91FB-0756-44DF-ADE3B94F9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03119"/>
            <a:ext cx="10087699" cy="4114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u="sng" dirty="0"/>
              <a:t>Continuous Support and Development</a:t>
            </a:r>
          </a:p>
          <a:p>
            <a:pPr lvl="1">
              <a:lnSpc>
                <a:spcPct val="160000"/>
              </a:lnSpc>
            </a:pPr>
            <a:r>
              <a:rPr lang="en-US" b="1" dirty="0"/>
              <a:t>Mentorship</a:t>
            </a:r>
            <a:r>
              <a:rPr lang="en-US" dirty="0"/>
              <a:t>: Assign an experienced mentor for ongoing guidance.</a:t>
            </a:r>
          </a:p>
          <a:p>
            <a:pPr lvl="1">
              <a:lnSpc>
                <a:spcPct val="160000"/>
              </a:lnSpc>
            </a:pPr>
            <a:r>
              <a:rPr lang="en-US" b="1" dirty="0"/>
              <a:t>Regular Check-ins</a:t>
            </a:r>
            <a:r>
              <a:rPr lang="en-US" dirty="0"/>
              <a:t>: Schedule frequent progress discussions.</a:t>
            </a:r>
          </a:p>
          <a:p>
            <a:pPr lvl="1">
              <a:lnSpc>
                <a:spcPct val="160000"/>
              </a:lnSpc>
            </a:pPr>
            <a:r>
              <a:rPr lang="en-US" b="1" dirty="0"/>
              <a:t>Workshops and Training</a:t>
            </a:r>
            <a:r>
              <a:rPr lang="en-US" dirty="0"/>
              <a:t>: Encourage participation in professional development.</a:t>
            </a:r>
          </a:p>
          <a:p>
            <a:pPr lvl="1">
              <a:lnSpc>
                <a:spcPct val="160000"/>
              </a:lnSpc>
            </a:pPr>
            <a:r>
              <a:rPr lang="en-US" b="1" dirty="0"/>
              <a:t>Student Feedback</a:t>
            </a:r>
            <a:r>
              <a:rPr lang="en-US" dirty="0"/>
              <a:t>: Collect and act on student feedback during the course.</a:t>
            </a:r>
          </a:p>
          <a:p>
            <a:pPr lvl="1">
              <a:lnSpc>
                <a:spcPct val="160000"/>
              </a:lnSpc>
            </a:pPr>
            <a:r>
              <a:rPr lang="en-US" b="1" dirty="0"/>
              <a:t>Self-Assessment</a:t>
            </a:r>
            <a:r>
              <a:rPr lang="en-US" dirty="0"/>
              <a:t>: Promote regular reflection on teaching practices.</a:t>
            </a:r>
          </a:p>
        </p:txBody>
      </p:sp>
    </p:spTree>
    <p:extLst>
      <p:ext uri="{BB962C8B-B14F-4D97-AF65-F5344CB8AC3E}">
        <p14:creationId xmlns:p14="http://schemas.microsoft.com/office/powerpoint/2010/main" val="1964260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14" descr="Mountains under near dusk sky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191" r="13191"/>
          <a:stretch/>
        </p:blipFill>
        <p:spPr>
          <a:xfrm>
            <a:off x="1371606" y="3205313"/>
            <a:ext cx="3043077" cy="30430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/>
          <a:lstStyle/>
          <a:p>
            <a:r>
              <a:rPr lang="en-US" dirty="0"/>
              <a:t>Ahmed Adel</a:t>
            </a:r>
          </a:p>
          <a:p>
            <a:r>
              <a:rPr lang="en-US" dirty="0"/>
              <a:t>+973 38200610</a:t>
            </a:r>
          </a:p>
          <a:p>
            <a:r>
              <a:rPr lang="en-US" dirty="0"/>
              <a:t>Ahmed.adel@generalassemb.ly</a:t>
            </a:r>
          </a:p>
          <a:p>
            <a:r>
              <a:rPr lang="en-US" dirty="0">
                <a:hlinkClick r:id="rId4"/>
              </a:rPr>
              <a:t>https://learn.generalassemb.ly/bahrain/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7" name="Picture Placeholder 8" descr="Mountains at sunset">
            <a:extLst>
              <a:ext uri="{FF2B5EF4-FFF2-40B4-BE49-F238E27FC236}">
                <a16:creationId xmlns:a16="http://schemas.microsoft.com/office/drawing/2014/main" id="{DABEABE1-2983-8759-E3F7-CCC6330C6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3" r="23"/>
          <a:stretch/>
        </p:blipFill>
        <p:spPr>
          <a:xfrm>
            <a:off x="8197587" y="411831"/>
            <a:ext cx="3521337" cy="3521344"/>
          </a:xfrm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Class Highlights</a:t>
            </a:r>
          </a:p>
        </p:txBody>
      </p:sp>
      <p:pic>
        <p:nvPicPr>
          <p:cNvPr id="13" name="Picture Placeholder 12" descr="A mountain range with snow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Glows: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Positive Reception: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score of 8.12.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Strong Recommendations: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75% recommend GA.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Effective Pre-course Work: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76% felt prepared. 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Grows: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Curve: Lowest score of 5.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Value Perception: 25% scored below average.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Pre-course Improvement: 24% felt unprepared. </a:t>
            </a:r>
          </a:p>
        </p:txBody>
      </p:sp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FE8E1-13FC-1E65-1C7A-C68726A5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461DDD6-B096-182F-794F-6B540B81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a Highlights</a:t>
            </a:r>
          </a:p>
        </p:txBody>
      </p:sp>
      <p:pic>
        <p:nvPicPr>
          <p:cNvPr id="13" name="Picture Placeholder 12" descr="A mountain range with snow">
            <a:extLst>
              <a:ext uri="{FF2B5EF4-FFF2-40B4-BE49-F238E27FC236}">
                <a16:creationId xmlns:a16="http://schemas.microsoft.com/office/drawing/2014/main" id="{7B581B63-1ACA-416A-DC64-E9D560B00E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B7618-8965-73E6-A9B7-9C2B80AC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Glows: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Positive Sentiment: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polarity score of 0.27.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Effective Engagement: 94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 feel engaged.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Meaningful Feedback: </a:t>
            </a:r>
            <a:r>
              <a:rPr lang="en-US" altLang="en-US" dirty="0">
                <a:latin typeface="Arial" panose="020B0604020202020204" pitchFamily="34" charset="0"/>
              </a:rPr>
              <a:t>82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 </a:t>
            </a:r>
            <a:r>
              <a:rPr lang="en-US" altLang="en-US" dirty="0">
                <a:latin typeface="Arial" panose="020B0604020202020204" pitchFamily="34" charset="0"/>
              </a:rPr>
              <a:t>receive constructive feedback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Grows: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Constructive Feedback: 11% disagree to receiving meaningful feedback.</a:t>
            </a:r>
          </a:p>
        </p:txBody>
      </p:sp>
    </p:spTree>
    <p:extLst>
      <p:ext uri="{BB962C8B-B14F-4D97-AF65-F5344CB8AC3E}">
        <p14:creationId xmlns:p14="http://schemas.microsoft.com/office/powerpoint/2010/main" val="20400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56DC-F946-18E4-FE12-1826FC65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05839A4-0696-4FCB-79EB-4058B3C4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B Highlights</a:t>
            </a:r>
          </a:p>
        </p:txBody>
      </p:sp>
      <p:pic>
        <p:nvPicPr>
          <p:cNvPr id="13" name="Picture Placeholder 12" descr="A mountain range with snow">
            <a:extLst>
              <a:ext uri="{FF2B5EF4-FFF2-40B4-BE49-F238E27FC236}">
                <a16:creationId xmlns:a16="http://schemas.microsoft.com/office/drawing/2014/main" id="{E1E75655-2652-13F6-EC77-FFF2D21520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10B8F-C49C-5409-40E3-73C17913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Glows: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Positive Sentiment: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polarity score of 0.20.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Meaningful Feedback: </a:t>
            </a:r>
            <a:r>
              <a:rPr lang="en-US" altLang="en-US" dirty="0">
                <a:latin typeface="Arial" panose="020B0604020202020204" pitchFamily="34" charset="0"/>
              </a:rPr>
              <a:t>88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 </a:t>
            </a:r>
            <a:r>
              <a:rPr lang="en-US" altLang="en-US" dirty="0">
                <a:latin typeface="Arial" panose="020B0604020202020204" pitchFamily="34" charset="0"/>
              </a:rPr>
              <a:t>receive constructive feedback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Grows: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Engagement: 17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 do not feel engaged and 23% are neutral.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Low Effectiveness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23% disagree with instructor B’s effectiveness.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7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292FC-6FD1-CCFD-721E-DA837D1C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07C52A5-A476-74EA-3BA3-7CF0DD6E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Associate Highlights</a:t>
            </a:r>
          </a:p>
        </p:txBody>
      </p:sp>
      <p:pic>
        <p:nvPicPr>
          <p:cNvPr id="13" name="Picture Placeholder 12" descr="A mountain range with snow">
            <a:extLst>
              <a:ext uri="{FF2B5EF4-FFF2-40B4-BE49-F238E27FC236}">
                <a16:creationId xmlns:a16="http://schemas.microsoft.com/office/drawing/2014/main" id="{C54FE438-3E2E-AFAE-8B9A-178E3C47D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C477-107F-2FC8-F357-28BD81E8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Glows: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Positive Sentiment: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polarity score of 0.26.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 Effectiveness: 100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 </a:t>
            </a:r>
            <a:r>
              <a:rPr lang="en-US" altLang="en-US" dirty="0">
                <a:latin typeface="Arial" panose="020B0604020202020204" pitchFamily="34" charset="0"/>
              </a:rPr>
              <a:t>believe the IA’s effectiveness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High Engagement: 100% feel engaged.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Grows: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i="0" u="none" dirty="0">
                <a:latin typeface="Arial" panose="020B0604020202020204" pitchFamily="34" charset="0"/>
              </a:rPr>
              <a:t>Negative Sentiment</a:t>
            </a:r>
            <a:r>
              <a:rPr kumimoji="0" lang="en-US" altLang="en-US" sz="18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Low polarity of -0.10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71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2A61A6C-E620-5F42-E41F-442E34F4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Action plan: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1CB267AD-2F4E-5684-4941-88727A3148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243673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033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B712F-C9D2-00C2-BAC6-947ABB741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074E727-2296-EAD8-9B93-0B1E929C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Action plan: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BB580720-2AFF-A421-324A-55C5A89027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839297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427445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{BB0BB1E2-08C0-49B9-BB1A-DEDF6406E4D6}tf89338750_win32</Template>
  <TotalTime>156</TotalTime>
  <Words>1156</Words>
  <Application>Microsoft Office PowerPoint</Application>
  <PresentationFormat>Widescreen</PresentationFormat>
  <Paragraphs>181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Univers</vt:lpstr>
      <vt:lpstr>GradientVTI</vt:lpstr>
      <vt:lpstr>Instructor Manager TASK</vt:lpstr>
      <vt:lpstr>Agenda</vt:lpstr>
      <vt:lpstr>The power of communication</vt:lpstr>
      <vt:lpstr>Overall Class Highlights</vt:lpstr>
      <vt:lpstr>Instructor a Highlights</vt:lpstr>
      <vt:lpstr>Instructor B Highlights</vt:lpstr>
      <vt:lpstr>Instructor Associate Highlights</vt:lpstr>
      <vt:lpstr>Action plan:</vt:lpstr>
      <vt:lpstr>Action plan:</vt:lpstr>
      <vt:lpstr>Action plan:</vt:lpstr>
      <vt:lpstr>PROFESSIONAL DEVELOPMENT SESSION</vt:lpstr>
      <vt:lpstr>Session objectives</vt:lpstr>
      <vt:lpstr>UNDERSTANDING THE FEEDBACK</vt:lpstr>
      <vt:lpstr>BEST PRACTICES FOR MANAGING PACE</vt:lpstr>
      <vt:lpstr>ENHANCING PRE-COURSE PREPARDNESS</vt:lpstr>
      <vt:lpstr>DEVELOPING AN ACTION PLAN</vt:lpstr>
      <vt:lpstr>SUPPORTING DOCUMENTATION</vt:lpstr>
      <vt:lpstr>SOCIALIZING THE DOCUMENTATION</vt:lpstr>
      <vt:lpstr>MESSURING SUCCESS</vt:lpstr>
      <vt:lpstr>INTERACTIVE MOMENTS</vt:lpstr>
      <vt:lpstr>an Arabic-speaking Android Development Instructor</vt:lpstr>
      <vt:lpstr>SOURCING</vt:lpstr>
      <vt:lpstr>SCREENING</vt:lpstr>
      <vt:lpstr>RECRUITMENT and onboarding</vt:lpstr>
      <vt:lpstr>Preparing the instructor for class</vt:lpstr>
      <vt:lpstr>Preparing the instructor for class</vt:lpstr>
      <vt:lpstr>Preparing the instructor for class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Ghuloom</dc:creator>
  <cp:lastModifiedBy>Ahmed Ghuloom</cp:lastModifiedBy>
  <cp:revision>3</cp:revision>
  <dcterms:created xsi:type="dcterms:W3CDTF">2024-11-18T03:57:47Z</dcterms:created>
  <dcterms:modified xsi:type="dcterms:W3CDTF">2024-11-18T06:33:53Z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